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9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0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1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4" r:id="rId1"/>
  </p:sldMasterIdLst>
  <p:notesMasterIdLst>
    <p:notesMasterId r:id="rId16"/>
  </p:notesMasterIdLst>
  <p:handoutMasterIdLst>
    <p:handoutMasterId r:id="rId17"/>
  </p:handoutMasterIdLst>
  <p:sldIdLst>
    <p:sldId id="400" r:id="rId2"/>
    <p:sldId id="425" r:id="rId3"/>
    <p:sldId id="426" r:id="rId4"/>
    <p:sldId id="427" r:id="rId5"/>
    <p:sldId id="287" r:id="rId6"/>
    <p:sldId id="403" r:id="rId7"/>
    <p:sldId id="420" r:id="rId8"/>
    <p:sldId id="417" r:id="rId9"/>
    <p:sldId id="405" r:id="rId10"/>
    <p:sldId id="418" r:id="rId11"/>
    <p:sldId id="419" r:id="rId12"/>
    <p:sldId id="428" r:id="rId13"/>
    <p:sldId id="424" r:id="rId14"/>
    <p:sldId id="421" r:id="rId15"/>
  </p:sldIdLst>
  <p:sldSz cx="9144000" cy="6858000" type="screen4x3"/>
  <p:notesSz cx="6797675" cy="9926638"/>
  <p:custShowLst>
    <p:custShow name="Diaporama personnalisé 1" id="0">
      <p:sldLst/>
    </p:custShow>
    <p:custShow name="Diaporama personnalisé 2" id="1">
      <p:sldLst/>
    </p:custShow>
    <p:custShow name="Diaporama personnalisé 3" id="2">
      <p:sldLst/>
    </p:custShow>
    <p:custShow name="Diaporama personnalisé 4" id="3">
      <p:sldLst/>
    </p:custShow>
  </p:custShow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inc" initials="p" lastIdx="1" clrIdx="0">
    <p:extLst>
      <p:ext uri="{19B8F6BF-5375-455C-9EA6-DF929625EA0E}">
        <p15:presenceInfo xmlns:p15="http://schemas.microsoft.com/office/powerpoint/2012/main" userId="prin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F20E"/>
    <a:srgbClr val="FF9933"/>
    <a:srgbClr val="000000"/>
    <a:srgbClr val="FF9900"/>
    <a:srgbClr val="993300"/>
    <a:srgbClr val="FFCC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76" autoAdjust="0"/>
    <p:restoredTop sz="86409" autoAdjust="0"/>
  </p:normalViewPr>
  <p:slideViewPr>
    <p:cSldViewPr>
      <p:cViewPr varScale="1">
        <p:scale>
          <a:sx n="99" d="100"/>
          <a:sy n="99" d="100"/>
        </p:scale>
        <p:origin x="205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498" y="-84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1-21T12:59:42.081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3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4834D7-B897-4D53-805E-F0B99566A295}" type="doc">
      <dgm:prSet loTypeId="urn:microsoft.com/office/officeart/2005/8/layout/radial6" loCatId="cycle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3BA8670-7252-4363-AE57-0EBD67EDC84F}">
      <dgm:prSet phldrT="[Texte]"/>
      <dgm:spPr/>
      <dgm:t>
        <a:bodyPr/>
        <a:lstStyle/>
        <a:p>
          <a:r>
            <a:rPr lang="fr-FR" dirty="0"/>
            <a:t>Les lycées publics de Cholet, Chemillé, Beaupréau, une offre complète de formations </a:t>
          </a:r>
        </a:p>
        <a:p>
          <a:endParaRPr lang="fr-FR" dirty="0"/>
        </a:p>
      </dgm:t>
    </dgm:pt>
    <dgm:pt modelId="{275D5C93-FD18-435E-A2EF-259E036725F4}" type="parTrans" cxnId="{9B8ACE07-C16B-448E-935A-04291F82EA6D}">
      <dgm:prSet/>
      <dgm:spPr/>
      <dgm:t>
        <a:bodyPr/>
        <a:lstStyle/>
        <a:p>
          <a:endParaRPr lang="fr-FR"/>
        </a:p>
      </dgm:t>
    </dgm:pt>
    <dgm:pt modelId="{28D6EDBB-C3BB-4B84-A8A9-E9ED91B3446F}" type="sibTrans" cxnId="{9B8ACE07-C16B-448E-935A-04291F82EA6D}">
      <dgm:prSet/>
      <dgm:spPr/>
      <dgm:t>
        <a:bodyPr/>
        <a:lstStyle/>
        <a:p>
          <a:endParaRPr lang="fr-FR"/>
        </a:p>
      </dgm:t>
    </dgm:pt>
    <dgm:pt modelId="{E1F29824-507B-430F-9AD2-205FBF549B6E}">
      <dgm:prSet phldrT="[Texte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fr-FR" dirty="0"/>
            <a:t>Lycée de l’</a:t>
          </a:r>
          <a:r>
            <a:rPr lang="fr-FR" dirty="0" err="1"/>
            <a:t>Hyrôme</a:t>
          </a:r>
          <a:r>
            <a:rPr lang="fr-FR" dirty="0"/>
            <a:t> CHEMILLÉ</a:t>
          </a:r>
        </a:p>
      </dgm:t>
    </dgm:pt>
    <dgm:pt modelId="{984C3005-267A-4CE3-A7EF-44F3EF604328}" type="parTrans" cxnId="{FAC734E0-A115-4408-B1B4-0F3667A97B73}">
      <dgm:prSet/>
      <dgm:spPr/>
      <dgm:t>
        <a:bodyPr/>
        <a:lstStyle/>
        <a:p>
          <a:endParaRPr lang="fr-FR"/>
        </a:p>
      </dgm:t>
    </dgm:pt>
    <dgm:pt modelId="{E8CE468B-9F07-4E03-BD1A-4788B4A38DCC}" type="sibTrans" cxnId="{FAC734E0-A115-4408-B1B4-0F3667A97B73}">
      <dgm:prSet/>
      <dgm:spPr/>
      <dgm:t>
        <a:bodyPr/>
        <a:lstStyle/>
        <a:p>
          <a:endParaRPr lang="fr-FR"/>
        </a:p>
      </dgm:t>
    </dgm:pt>
    <dgm:pt modelId="{4F3C6B67-C457-47E9-B47D-489124EE108A}">
      <dgm:prSet phldrT="[Texte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fr-FR" dirty="0"/>
            <a:t>Lycée Julien Gracq</a:t>
          </a:r>
        </a:p>
      </dgm:t>
    </dgm:pt>
    <dgm:pt modelId="{4351C562-36CE-4F43-8F45-63A2B90A1032}" type="parTrans" cxnId="{2AD8D4B1-BACC-4704-A571-549BCCA3F4EE}">
      <dgm:prSet/>
      <dgm:spPr/>
      <dgm:t>
        <a:bodyPr/>
        <a:lstStyle/>
        <a:p>
          <a:endParaRPr lang="fr-FR"/>
        </a:p>
      </dgm:t>
    </dgm:pt>
    <dgm:pt modelId="{4E7E4CEC-D37B-4916-8301-8291256C1CC4}" type="sibTrans" cxnId="{2AD8D4B1-BACC-4704-A571-549BCCA3F4EE}">
      <dgm:prSet/>
      <dgm:spPr/>
      <dgm:t>
        <a:bodyPr/>
        <a:lstStyle/>
        <a:p>
          <a:endParaRPr lang="fr-FR"/>
        </a:p>
      </dgm:t>
    </dgm:pt>
    <dgm:pt modelId="{6ECCED40-F196-4012-8264-0B7EE071CCE8}">
      <dgm:prSet/>
      <dgm:spPr/>
      <dgm:t>
        <a:bodyPr/>
        <a:lstStyle/>
        <a:p>
          <a:endParaRPr lang="fr-FR"/>
        </a:p>
      </dgm:t>
    </dgm:pt>
    <dgm:pt modelId="{B36AF9C5-6185-4A04-BF9B-FA336E10F11F}" type="parTrans" cxnId="{E496C12A-57CC-4FFA-AECC-58997C650902}">
      <dgm:prSet/>
      <dgm:spPr/>
      <dgm:t>
        <a:bodyPr/>
        <a:lstStyle/>
        <a:p>
          <a:endParaRPr lang="fr-FR"/>
        </a:p>
      </dgm:t>
    </dgm:pt>
    <dgm:pt modelId="{2825484E-58FE-4C67-8B09-BDC1200ABE8C}" type="sibTrans" cxnId="{E496C12A-57CC-4FFA-AECC-58997C650902}">
      <dgm:prSet/>
      <dgm:spPr/>
      <dgm:t>
        <a:bodyPr/>
        <a:lstStyle/>
        <a:p>
          <a:endParaRPr lang="fr-FR"/>
        </a:p>
      </dgm:t>
    </dgm:pt>
    <dgm:pt modelId="{1E12EE1E-F037-4C51-9114-1D283BB816D8}">
      <dgm:prSet/>
      <dgm:spPr/>
      <dgm:t>
        <a:bodyPr/>
        <a:lstStyle/>
        <a:p>
          <a:endParaRPr lang="fr-FR"/>
        </a:p>
      </dgm:t>
    </dgm:pt>
    <dgm:pt modelId="{9B1A53DD-DD56-412A-87EC-2C19ED5F13F4}" type="parTrans" cxnId="{B0E10C0F-883F-43D5-BB8D-F964F60F48E5}">
      <dgm:prSet/>
      <dgm:spPr/>
      <dgm:t>
        <a:bodyPr/>
        <a:lstStyle/>
        <a:p>
          <a:endParaRPr lang="fr-FR"/>
        </a:p>
      </dgm:t>
    </dgm:pt>
    <dgm:pt modelId="{619CD890-79B7-43BC-8F42-4135256E9DCD}" type="sibTrans" cxnId="{B0E10C0F-883F-43D5-BB8D-F964F60F48E5}">
      <dgm:prSet/>
      <dgm:spPr/>
      <dgm:t>
        <a:bodyPr/>
        <a:lstStyle/>
        <a:p>
          <a:endParaRPr lang="fr-FR"/>
        </a:p>
      </dgm:t>
    </dgm:pt>
    <dgm:pt modelId="{F5708B98-602C-4155-B0BC-6EAD55778657}">
      <dgm:prSet/>
      <dgm:spPr/>
      <dgm:t>
        <a:bodyPr/>
        <a:lstStyle/>
        <a:p>
          <a:endParaRPr lang="fr-FR"/>
        </a:p>
      </dgm:t>
    </dgm:pt>
    <dgm:pt modelId="{43C510B3-45C8-42E8-B64E-4525D365E1EC}" type="parTrans" cxnId="{92A2AC07-FFCD-4D75-8B89-062A91B8DAD4}">
      <dgm:prSet/>
      <dgm:spPr/>
      <dgm:t>
        <a:bodyPr/>
        <a:lstStyle/>
        <a:p>
          <a:endParaRPr lang="fr-FR"/>
        </a:p>
      </dgm:t>
    </dgm:pt>
    <dgm:pt modelId="{788DC954-F579-4265-BA1C-A7304019D134}" type="sibTrans" cxnId="{92A2AC07-FFCD-4D75-8B89-062A91B8DAD4}">
      <dgm:prSet/>
      <dgm:spPr/>
      <dgm:t>
        <a:bodyPr/>
        <a:lstStyle/>
        <a:p>
          <a:endParaRPr lang="fr-FR"/>
        </a:p>
      </dgm:t>
    </dgm:pt>
    <dgm:pt modelId="{82C7A91D-57B5-4078-93ED-71961AA94506}">
      <dgm:prSet/>
      <dgm:spPr/>
      <dgm:t>
        <a:bodyPr/>
        <a:lstStyle/>
        <a:p>
          <a:endParaRPr lang="fr-FR"/>
        </a:p>
      </dgm:t>
    </dgm:pt>
    <dgm:pt modelId="{522B486C-79C9-48C9-9AE6-FDDFEE881F4D}" type="parTrans" cxnId="{E407DB8D-1C6B-4B4D-85FD-D5DA9D8A00DA}">
      <dgm:prSet/>
      <dgm:spPr/>
      <dgm:t>
        <a:bodyPr/>
        <a:lstStyle/>
        <a:p>
          <a:endParaRPr lang="fr-FR"/>
        </a:p>
      </dgm:t>
    </dgm:pt>
    <dgm:pt modelId="{3133A68A-4A22-4A34-82AE-EEE349B773E9}" type="sibTrans" cxnId="{E407DB8D-1C6B-4B4D-85FD-D5DA9D8A00DA}">
      <dgm:prSet/>
      <dgm:spPr/>
      <dgm:t>
        <a:bodyPr/>
        <a:lstStyle/>
        <a:p>
          <a:endParaRPr lang="fr-FR"/>
        </a:p>
      </dgm:t>
    </dgm:pt>
    <dgm:pt modelId="{B341BD9A-BFA3-4B38-8CC4-0E44A311B0C8}">
      <dgm:prSet/>
      <dgm:spPr/>
      <dgm:t>
        <a:bodyPr/>
        <a:lstStyle/>
        <a:p>
          <a:endParaRPr lang="fr-FR"/>
        </a:p>
      </dgm:t>
    </dgm:pt>
    <dgm:pt modelId="{87D18669-0D03-46C8-929D-477235176E08}" type="parTrans" cxnId="{562D9D60-614D-4F1A-97BE-7BFB063ADB70}">
      <dgm:prSet/>
      <dgm:spPr/>
      <dgm:t>
        <a:bodyPr/>
        <a:lstStyle/>
        <a:p>
          <a:endParaRPr lang="fr-FR"/>
        </a:p>
      </dgm:t>
    </dgm:pt>
    <dgm:pt modelId="{3F57950C-6CDE-4E0A-8DC9-910EC2D96D72}" type="sibTrans" cxnId="{562D9D60-614D-4F1A-97BE-7BFB063ADB70}">
      <dgm:prSet/>
      <dgm:spPr/>
      <dgm:t>
        <a:bodyPr/>
        <a:lstStyle/>
        <a:p>
          <a:endParaRPr lang="fr-FR"/>
        </a:p>
      </dgm:t>
    </dgm:pt>
    <dgm:pt modelId="{47BA4C54-7396-42D9-ACB9-A53BB65F4881}">
      <dgm:prSet phldrT="[Texte]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fr-FR" dirty="0"/>
            <a:t> </a:t>
          </a:r>
        </a:p>
      </dgm:t>
    </dgm:pt>
    <dgm:pt modelId="{7D312637-BA24-49E8-8153-0AC988A84C0C}" type="parTrans" cxnId="{C4E88229-7065-4B9A-96B6-7A1B765CA0F2}">
      <dgm:prSet/>
      <dgm:spPr/>
      <dgm:t>
        <a:bodyPr/>
        <a:lstStyle/>
        <a:p>
          <a:endParaRPr lang="fr-FR"/>
        </a:p>
      </dgm:t>
    </dgm:pt>
    <dgm:pt modelId="{4C33220C-965D-41BA-95B9-7D7D329E3D19}" type="sibTrans" cxnId="{C4E88229-7065-4B9A-96B6-7A1B765CA0F2}">
      <dgm:prSet/>
      <dgm:spPr/>
      <dgm:t>
        <a:bodyPr/>
        <a:lstStyle/>
        <a:p>
          <a:endParaRPr lang="fr-FR"/>
        </a:p>
      </dgm:t>
    </dgm:pt>
    <dgm:pt modelId="{A68F0F7C-AE38-4EC9-9CE9-EB6CF76A900F}">
      <dgm:prSet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fr-FR"/>
        </a:p>
      </dgm:t>
    </dgm:pt>
    <dgm:pt modelId="{6CEAB1E2-B157-42ED-B6CB-B6FF124BDBF6}" type="parTrans" cxnId="{507E1435-898B-4786-995B-676C0F6C9D38}">
      <dgm:prSet/>
      <dgm:spPr/>
      <dgm:t>
        <a:bodyPr/>
        <a:lstStyle/>
        <a:p>
          <a:endParaRPr lang="fr-FR"/>
        </a:p>
      </dgm:t>
    </dgm:pt>
    <dgm:pt modelId="{BE04EC73-9ECF-48EB-983B-E8E76FE0DCC2}" type="sibTrans" cxnId="{507E1435-898B-4786-995B-676C0F6C9D38}">
      <dgm:prSet/>
      <dgm:spPr/>
      <dgm:t>
        <a:bodyPr/>
        <a:lstStyle/>
        <a:p>
          <a:endParaRPr lang="fr-FR"/>
        </a:p>
      </dgm:t>
    </dgm:pt>
    <dgm:pt modelId="{E270EA55-658D-4D3B-9931-758ACF81CC9C}" type="pres">
      <dgm:prSet presAssocID="{DF4834D7-B897-4D53-805E-F0B99566A29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A546B44-B16A-45A1-8BF5-0F12C6255E16}" type="pres">
      <dgm:prSet presAssocID="{A3BA8670-7252-4363-AE57-0EBD67EDC84F}" presName="centerShape" presStyleLbl="node0" presStyleIdx="0" presStyleCnt="1"/>
      <dgm:spPr/>
      <dgm:t>
        <a:bodyPr/>
        <a:lstStyle/>
        <a:p>
          <a:endParaRPr lang="fr-FR"/>
        </a:p>
      </dgm:t>
    </dgm:pt>
    <dgm:pt modelId="{2B627FC0-2065-41E9-BF32-8CEA2F8607E6}" type="pres">
      <dgm:prSet presAssocID="{47BA4C54-7396-42D9-ACB9-A53BB65F488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59894EB-5FD7-4781-BBEF-A0E667821D59}" type="pres">
      <dgm:prSet presAssocID="{47BA4C54-7396-42D9-ACB9-A53BB65F4881}" presName="dummy" presStyleCnt="0"/>
      <dgm:spPr/>
    </dgm:pt>
    <dgm:pt modelId="{93802F79-0689-44F2-8F85-3785DED70AA6}" type="pres">
      <dgm:prSet presAssocID="{4C33220C-965D-41BA-95B9-7D7D329E3D19}" presName="sibTrans" presStyleLbl="sibTrans2D1" presStyleIdx="0" presStyleCnt="4"/>
      <dgm:spPr/>
      <dgm:t>
        <a:bodyPr/>
        <a:lstStyle/>
        <a:p>
          <a:endParaRPr lang="fr-FR"/>
        </a:p>
      </dgm:t>
    </dgm:pt>
    <dgm:pt modelId="{AF19508D-BFBC-4DE8-93C6-F6D2E4568DBE}" type="pres">
      <dgm:prSet presAssocID="{E1F29824-507B-430F-9AD2-205FBF549B6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21AE30-0A3B-49E7-8921-0B09159FEBBE}" type="pres">
      <dgm:prSet presAssocID="{E1F29824-507B-430F-9AD2-205FBF549B6E}" presName="dummy" presStyleCnt="0"/>
      <dgm:spPr/>
    </dgm:pt>
    <dgm:pt modelId="{2D1821A4-8512-42EE-A15E-C96827918FCE}" type="pres">
      <dgm:prSet presAssocID="{E8CE468B-9F07-4E03-BD1A-4788B4A38DCC}" presName="sibTrans" presStyleLbl="sibTrans2D1" presStyleIdx="1" presStyleCnt="4"/>
      <dgm:spPr/>
      <dgm:t>
        <a:bodyPr/>
        <a:lstStyle/>
        <a:p>
          <a:endParaRPr lang="fr-FR"/>
        </a:p>
      </dgm:t>
    </dgm:pt>
    <dgm:pt modelId="{E456CC94-8C12-4599-AFD1-E98D22F6B5AE}" type="pres">
      <dgm:prSet presAssocID="{4F3C6B67-C457-47E9-B47D-489124EE108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A50A9F-C154-40F7-8ADB-C4D94F51902B}" type="pres">
      <dgm:prSet presAssocID="{4F3C6B67-C457-47E9-B47D-489124EE108A}" presName="dummy" presStyleCnt="0"/>
      <dgm:spPr/>
    </dgm:pt>
    <dgm:pt modelId="{812A887B-DC27-45F2-9A6C-C837830644C2}" type="pres">
      <dgm:prSet presAssocID="{4E7E4CEC-D37B-4916-8301-8291256C1CC4}" presName="sibTrans" presStyleLbl="sibTrans2D1" presStyleIdx="2" presStyleCnt="4"/>
      <dgm:spPr/>
      <dgm:t>
        <a:bodyPr/>
        <a:lstStyle/>
        <a:p>
          <a:endParaRPr lang="fr-FR"/>
        </a:p>
      </dgm:t>
    </dgm:pt>
    <dgm:pt modelId="{6F83663F-F1FA-46FC-951B-944206AD4380}" type="pres">
      <dgm:prSet presAssocID="{A68F0F7C-AE38-4EC9-9CE9-EB6CF76A900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25EF447-04A5-4147-9ADB-3131EF664EA2}" type="pres">
      <dgm:prSet presAssocID="{A68F0F7C-AE38-4EC9-9CE9-EB6CF76A900F}" presName="dummy" presStyleCnt="0"/>
      <dgm:spPr/>
    </dgm:pt>
    <dgm:pt modelId="{DB8CBC0F-8BAA-4B12-BCA1-7D2DE5E283F3}" type="pres">
      <dgm:prSet presAssocID="{BE04EC73-9ECF-48EB-983B-E8E76FE0DCC2}" presName="sibTrans" presStyleLbl="sibTrans2D1" presStyleIdx="3" presStyleCnt="4"/>
      <dgm:spPr/>
      <dgm:t>
        <a:bodyPr/>
        <a:lstStyle/>
        <a:p>
          <a:endParaRPr lang="fr-FR"/>
        </a:p>
      </dgm:t>
    </dgm:pt>
  </dgm:ptLst>
  <dgm:cxnLst>
    <dgm:cxn modelId="{562D9D60-614D-4F1A-97BE-7BFB063ADB70}" srcId="{DF4834D7-B897-4D53-805E-F0B99566A295}" destId="{B341BD9A-BFA3-4B38-8CC4-0E44A311B0C8}" srcOrd="1" destOrd="0" parTransId="{87D18669-0D03-46C8-929D-477235176E08}" sibTransId="{3F57950C-6CDE-4E0A-8DC9-910EC2D96D72}"/>
    <dgm:cxn modelId="{9B8ACE07-C16B-448E-935A-04291F82EA6D}" srcId="{DF4834D7-B897-4D53-805E-F0B99566A295}" destId="{A3BA8670-7252-4363-AE57-0EBD67EDC84F}" srcOrd="0" destOrd="0" parTransId="{275D5C93-FD18-435E-A2EF-259E036725F4}" sibTransId="{28D6EDBB-C3BB-4B84-A8A9-E9ED91B3446F}"/>
    <dgm:cxn modelId="{E407DB8D-1C6B-4B4D-85FD-D5DA9D8A00DA}" srcId="{DF4834D7-B897-4D53-805E-F0B99566A295}" destId="{82C7A91D-57B5-4078-93ED-71961AA94506}" srcOrd="3" destOrd="0" parTransId="{522B486C-79C9-48C9-9AE6-FDDFEE881F4D}" sibTransId="{3133A68A-4A22-4A34-82AE-EEE349B773E9}"/>
    <dgm:cxn modelId="{E496C12A-57CC-4FFA-AECC-58997C650902}" srcId="{DF4834D7-B897-4D53-805E-F0B99566A295}" destId="{6ECCED40-F196-4012-8264-0B7EE071CCE8}" srcOrd="4" destOrd="0" parTransId="{B36AF9C5-6185-4A04-BF9B-FA336E10F11F}" sibTransId="{2825484E-58FE-4C67-8B09-BDC1200ABE8C}"/>
    <dgm:cxn modelId="{2ECC71B3-EA05-4FB7-A6FD-44470CF20F69}" type="presOf" srcId="{4F3C6B67-C457-47E9-B47D-489124EE108A}" destId="{E456CC94-8C12-4599-AFD1-E98D22F6B5AE}" srcOrd="0" destOrd="0" presId="urn:microsoft.com/office/officeart/2005/8/layout/radial6"/>
    <dgm:cxn modelId="{B0E10C0F-883F-43D5-BB8D-F964F60F48E5}" srcId="{DF4834D7-B897-4D53-805E-F0B99566A295}" destId="{1E12EE1E-F037-4C51-9114-1D283BB816D8}" srcOrd="5" destOrd="0" parTransId="{9B1A53DD-DD56-412A-87EC-2C19ED5F13F4}" sibTransId="{619CD890-79B7-43BC-8F42-4135256E9DCD}"/>
    <dgm:cxn modelId="{19950861-E3D5-4B03-A54B-A9016DD88806}" type="presOf" srcId="{DF4834D7-B897-4D53-805E-F0B99566A295}" destId="{E270EA55-658D-4D3B-9931-758ACF81CC9C}" srcOrd="0" destOrd="0" presId="urn:microsoft.com/office/officeart/2005/8/layout/radial6"/>
    <dgm:cxn modelId="{92A2AC07-FFCD-4D75-8B89-062A91B8DAD4}" srcId="{DF4834D7-B897-4D53-805E-F0B99566A295}" destId="{F5708B98-602C-4155-B0BC-6EAD55778657}" srcOrd="2" destOrd="0" parTransId="{43C510B3-45C8-42E8-B64E-4525D365E1EC}" sibTransId="{788DC954-F579-4265-BA1C-A7304019D134}"/>
    <dgm:cxn modelId="{C4E88229-7065-4B9A-96B6-7A1B765CA0F2}" srcId="{A3BA8670-7252-4363-AE57-0EBD67EDC84F}" destId="{47BA4C54-7396-42D9-ACB9-A53BB65F4881}" srcOrd="0" destOrd="0" parTransId="{7D312637-BA24-49E8-8153-0AC988A84C0C}" sibTransId="{4C33220C-965D-41BA-95B9-7D7D329E3D19}"/>
    <dgm:cxn modelId="{9C98DCAA-287A-442D-963E-F52A030687D5}" type="presOf" srcId="{4E7E4CEC-D37B-4916-8301-8291256C1CC4}" destId="{812A887B-DC27-45F2-9A6C-C837830644C2}" srcOrd="0" destOrd="0" presId="urn:microsoft.com/office/officeart/2005/8/layout/radial6"/>
    <dgm:cxn modelId="{0A174B58-9A34-44D1-946B-E0D042D0D019}" type="presOf" srcId="{A68F0F7C-AE38-4EC9-9CE9-EB6CF76A900F}" destId="{6F83663F-F1FA-46FC-951B-944206AD4380}" srcOrd="0" destOrd="0" presId="urn:microsoft.com/office/officeart/2005/8/layout/radial6"/>
    <dgm:cxn modelId="{81DFE98E-3590-4739-BBA6-A8AE07C6D3C2}" type="presOf" srcId="{E1F29824-507B-430F-9AD2-205FBF549B6E}" destId="{AF19508D-BFBC-4DE8-93C6-F6D2E4568DBE}" srcOrd="0" destOrd="0" presId="urn:microsoft.com/office/officeart/2005/8/layout/radial6"/>
    <dgm:cxn modelId="{C837450F-F1CA-4431-A467-BA6BDCAF93EB}" type="presOf" srcId="{47BA4C54-7396-42D9-ACB9-A53BB65F4881}" destId="{2B627FC0-2065-41E9-BF32-8CEA2F8607E6}" srcOrd="0" destOrd="0" presId="urn:microsoft.com/office/officeart/2005/8/layout/radial6"/>
    <dgm:cxn modelId="{2AD8D4B1-BACC-4704-A571-549BCCA3F4EE}" srcId="{A3BA8670-7252-4363-AE57-0EBD67EDC84F}" destId="{4F3C6B67-C457-47E9-B47D-489124EE108A}" srcOrd="2" destOrd="0" parTransId="{4351C562-36CE-4F43-8F45-63A2B90A1032}" sibTransId="{4E7E4CEC-D37B-4916-8301-8291256C1CC4}"/>
    <dgm:cxn modelId="{507E1435-898B-4786-995B-676C0F6C9D38}" srcId="{A3BA8670-7252-4363-AE57-0EBD67EDC84F}" destId="{A68F0F7C-AE38-4EC9-9CE9-EB6CF76A900F}" srcOrd="3" destOrd="0" parTransId="{6CEAB1E2-B157-42ED-B6CB-B6FF124BDBF6}" sibTransId="{BE04EC73-9ECF-48EB-983B-E8E76FE0DCC2}"/>
    <dgm:cxn modelId="{5BB954D6-1BF1-4A58-B628-F18E4F610175}" type="presOf" srcId="{E8CE468B-9F07-4E03-BD1A-4788B4A38DCC}" destId="{2D1821A4-8512-42EE-A15E-C96827918FCE}" srcOrd="0" destOrd="0" presId="urn:microsoft.com/office/officeart/2005/8/layout/radial6"/>
    <dgm:cxn modelId="{FAC734E0-A115-4408-B1B4-0F3667A97B73}" srcId="{A3BA8670-7252-4363-AE57-0EBD67EDC84F}" destId="{E1F29824-507B-430F-9AD2-205FBF549B6E}" srcOrd="1" destOrd="0" parTransId="{984C3005-267A-4CE3-A7EF-44F3EF604328}" sibTransId="{E8CE468B-9F07-4E03-BD1A-4788B4A38DCC}"/>
    <dgm:cxn modelId="{C70AEEDE-40A4-4413-B6CE-09D113FB4EF8}" type="presOf" srcId="{A3BA8670-7252-4363-AE57-0EBD67EDC84F}" destId="{CA546B44-B16A-45A1-8BF5-0F12C6255E16}" srcOrd="0" destOrd="0" presId="urn:microsoft.com/office/officeart/2005/8/layout/radial6"/>
    <dgm:cxn modelId="{8511BC41-6403-4849-9403-DE82537E292E}" type="presOf" srcId="{4C33220C-965D-41BA-95B9-7D7D329E3D19}" destId="{93802F79-0689-44F2-8F85-3785DED70AA6}" srcOrd="0" destOrd="0" presId="urn:microsoft.com/office/officeart/2005/8/layout/radial6"/>
    <dgm:cxn modelId="{2ED44E9A-2F11-465F-8294-EA9BE1873D0B}" type="presOf" srcId="{BE04EC73-9ECF-48EB-983B-E8E76FE0DCC2}" destId="{DB8CBC0F-8BAA-4B12-BCA1-7D2DE5E283F3}" srcOrd="0" destOrd="0" presId="urn:microsoft.com/office/officeart/2005/8/layout/radial6"/>
    <dgm:cxn modelId="{E28D4626-E3A4-4BAC-B4C7-E9C0A7F85DFE}" type="presParOf" srcId="{E270EA55-658D-4D3B-9931-758ACF81CC9C}" destId="{CA546B44-B16A-45A1-8BF5-0F12C6255E16}" srcOrd="0" destOrd="0" presId="urn:microsoft.com/office/officeart/2005/8/layout/radial6"/>
    <dgm:cxn modelId="{31A04C81-3896-439B-A89E-F5C325CCF744}" type="presParOf" srcId="{E270EA55-658D-4D3B-9931-758ACF81CC9C}" destId="{2B627FC0-2065-41E9-BF32-8CEA2F8607E6}" srcOrd="1" destOrd="0" presId="urn:microsoft.com/office/officeart/2005/8/layout/radial6"/>
    <dgm:cxn modelId="{338F71F1-14DE-4F26-8606-F203CA0B2BBB}" type="presParOf" srcId="{E270EA55-658D-4D3B-9931-758ACF81CC9C}" destId="{359894EB-5FD7-4781-BBEF-A0E667821D59}" srcOrd="2" destOrd="0" presId="urn:microsoft.com/office/officeart/2005/8/layout/radial6"/>
    <dgm:cxn modelId="{7CD274A7-E86A-4E79-ABE0-B75A5EBAD795}" type="presParOf" srcId="{E270EA55-658D-4D3B-9931-758ACF81CC9C}" destId="{93802F79-0689-44F2-8F85-3785DED70AA6}" srcOrd="3" destOrd="0" presId="urn:microsoft.com/office/officeart/2005/8/layout/radial6"/>
    <dgm:cxn modelId="{000BEADC-9556-4ACA-81DB-04D4F70AC22C}" type="presParOf" srcId="{E270EA55-658D-4D3B-9931-758ACF81CC9C}" destId="{AF19508D-BFBC-4DE8-93C6-F6D2E4568DBE}" srcOrd="4" destOrd="0" presId="urn:microsoft.com/office/officeart/2005/8/layout/radial6"/>
    <dgm:cxn modelId="{4A9DEF86-6F51-480E-BAD0-3008272CCAC3}" type="presParOf" srcId="{E270EA55-658D-4D3B-9931-758ACF81CC9C}" destId="{B321AE30-0A3B-49E7-8921-0B09159FEBBE}" srcOrd="5" destOrd="0" presId="urn:microsoft.com/office/officeart/2005/8/layout/radial6"/>
    <dgm:cxn modelId="{52B9AF68-74FC-457A-9BE4-DAF8917F71E0}" type="presParOf" srcId="{E270EA55-658D-4D3B-9931-758ACF81CC9C}" destId="{2D1821A4-8512-42EE-A15E-C96827918FCE}" srcOrd="6" destOrd="0" presId="urn:microsoft.com/office/officeart/2005/8/layout/radial6"/>
    <dgm:cxn modelId="{B7D2DB12-97AF-420C-B152-3577D50D428E}" type="presParOf" srcId="{E270EA55-658D-4D3B-9931-758ACF81CC9C}" destId="{E456CC94-8C12-4599-AFD1-E98D22F6B5AE}" srcOrd="7" destOrd="0" presId="urn:microsoft.com/office/officeart/2005/8/layout/radial6"/>
    <dgm:cxn modelId="{6376E4F6-DC27-4ADF-A552-8BEAD2682FC9}" type="presParOf" srcId="{E270EA55-658D-4D3B-9931-758ACF81CC9C}" destId="{F6A50A9F-C154-40F7-8ADB-C4D94F51902B}" srcOrd="8" destOrd="0" presId="urn:microsoft.com/office/officeart/2005/8/layout/radial6"/>
    <dgm:cxn modelId="{CEE93F77-32F2-40B5-AF9F-415781A6EC5A}" type="presParOf" srcId="{E270EA55-658D-4D3B-9931-758ACF81CC9C}" destId="{812A887B-DC27-45F2-9A6C-C837830644C2}" srcOrd="9" destOrd="0" presId="urn:microsoft.com/office/officeart/2005/8/layout/radial6"/>
    <dgm:cxn modelId="{6BAEED5B-3CFC-4570-B8B8-E36B217D1DC0}" type="presParOf" srcId="{E270EA55-658D-4D3B-9931-758ACF81CC9C}" destId="{6F83663F-F1FA-46FC-951B-944206AD4380}" srcOrd="10" destOrd="0" presId="urn:microsoft.com/office/officeart/2005/8/layout/radial6"/>
    <dgm:cxn modelId="{80C9047F-EA8C-4434-B521-236D7440FCC0}" type="presParOf" srcId="{E270EA55-658D-4D3B-9931-758ACF81CC9C}" destId="{C25EF447-04A5-4147-9ADB-3131EF664EA2}" srcOrd="11" destOrd="0" presId="urn:microsoft.com/office/officeart/2005/8/layout/radial6"/>
    <dgm:cxn modelId="{200DCA55-C3F3-4D63-A087-0C4AA4011EB5}" type="presParOf" srcId="{E270EA55-658D-4D3B-9931-758ACF81CC9C}" destId="{DB8CBC0F-8BAA-4B12-BCA1-7D2DE5E283F3}" srcOrd="12" destOrd="0" presId="urn:microsoft.com/office/officeart/2005/8/layout/radial6"/>
  </dgm:cxnLst>
  <dgm:bg/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C336F0C-0160-4D1B-B435-7F13E30A88E8}" type="doc">
      <dgm:prSet loTypeId="urn:microsoft.com/office/officeart/2005/8/layout/lProcess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811BE7C-A005-4912-A462-B6A74AA7D3CF}">
      <dgm:prSet phldrT="[Texte]" custT="1"/>
      <dgm:spPr/>
      <dgm:t>
        <a:bodyPr/>
        <a:lstStyle/>
        <a:p>
          <a:r>
            <a:rPr lang="fr-FR" sz="3200" dirty="0"/>
            <a:t>Les spécialités</a:t>
          </a:r>
        </a:p>
        <a:p>
          <a:r>
            <a:rPr lang="fr-FR" sz="3200" dirty="0"/>
            <a:t>classiques</a:t>
          </a:r>
        </a:p>
      </dgm:t>
    </dgm:pt>
    <dgm:pt modelId="{5231562C-2C49-4CFC-AC52-82D5E6E3FFBB}" type="parTrans" cxnId="{FC131742-FF71-48A3-9923-D1923798CAF9}">
      <dgm:prSet/>
      <dgm:spPr/>
      <dgm:t>
        <a:bodyPr/>
        <a:lstStyle/>
        <a:p>
          <a:endParaRPr lang="fr-FR"/>
        </a:p>
      </dgm:t>
    </dgm:pt>
    <dgm:pt modelId="{1CFF6958-39F1-4C78-AB77-98AF3781CF8F}" type="sibTrans" cxnId="{FC131742-FF71-48A3-9923-D1923798CAF9}">
      <dgm:prSet/>
      <dgm:spPr/>
      <dgm:t>
        <a:bodyPr/>
        <a:lstStyle/>
        <a:p>
          <a:endParaRPr lang="fr-FR"/>
        </a:p>
      </dgm:t>
    </dgm:pt>
    <dgm:pt modelId="{2E47B941-98DA-49D4-8FAC-D07A923F5BA6}">
      <dgm:prSet phldrT="[Texte]" custT="1"/>
      <dgm:spPr/>
      <dgm:t>
        <a:bodyPr/>
        <a:lstStyle/>
        <a:p>
          <a:r>
            <a:rPr lang="fr-FR" sz="3200" dirty="0"/>
            <a:t>Les spécialités</a:t>
          </a:r>
        </a:p>
        <a:p>
          <a:r>
            <a:rPr lang="fr-FR" sz="3200" dirty="0"/>
            <a:t>spécifiques</a:t>
          </a:r>
        </a:p>
      </dgm:t>
    </dgm:pt>
    <dgm:pt modelId="{1CFE9EA3-7EF4-465E-8377-28811BC4F769}" type="parTrans" cxnId="{60E40816-EEC0-479C-8889-84C499F5BD44}">
      <dgm:prSet/>
      <dgm:spPr/>
      <dgm:t>
        <a:bodyPr/>
        <a:lstStyle/>
        <a:p>
          <a:endParaRPr lang="fr-FR"/>
        </a:p>
      </dgm:t>
    </dgm:pt>
    <dgm:pt modelId="{03965911-82DA-4320-B446-70C061E49BCE}" type="sibTrans" cxnId="{60E40816-EEC0-479C-8889-84C499F5BD44}">
      <dgm:prSet/>
      <dgm:spPr/>
      <dgm:t>
        <a:bodyPr/>
        <a:lstStyle/>
        <a:p>
          <a:endParaRPr lang="fr-FR"/>
        </a:p>
      </dgm:t>
    </dgm:pt>
    <dgm:pt modelId="{C6C63239-3A1E-4D9C-88BB-6D599917E296}">
      <dgm:prSet custT="1"/>
      <dgm:spPr/>
      <dgm:t>
        <a:bodyPr/>
        <a:lstStyle/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r>
            <a:rPr lang="fr-FR" sz="3200" dirty="0"/>
            <a:t>1</a:t>
          </a:r>
          <a:r>
            <a:rPr lang="fr-FR" sz="3200" baseline="30000" dirty="0"/>
            <a:t>ère</a:t>
          </a:r>
          <a:r>
            <a:rPr lang="fr-FR" sz="3200" dirty="0"/>
            <a:t> Générale</a:t>
          </a:r>
        </a:p>
        <a:p>
          <a:endParaRPr lang="fr-FR" sz="1050" dirty="0"/>
        </a:p>
      </dgm:t>
    </dgm:pt>
    <dgm:pt modelId="{8972D641-2E0C-48E7-BF6C-899B8D3E6C83}" type="parTrans" cxnId="{746F2D37-D224-43C0-BACE-1EE3254BDB35}">
      <dgm:prSet/>
      <dgm:spPr/>
      <dgm:t>
        <a:bodyPr/>
        <a:lstStyle/>
        <a:p>
          <a:endParaRPr lang="fr-FR"/>
        </a:p>
      </dgm:t>
    </dgm:pt>
    <dgm:pt modelId="{8807C758-43D8-4737-8012-D5A8B3BDA6E7}" type="sibTrans" cxnId="{746F2D37-D224-43C0-BACE-1EE3254BDB35}">
      <dgm:prSet/>
      <dgm:spPr/>
      <dgm:t>
        <a:bodyPr/>
        <a:lstStyle/>
        <a:p>
          <a:endParaRPr lang="fr-FR"/>
        </a:p>
      </dgm:t>
    </dgm:pt>
    <dgm:pt modelId="{CCD8F048-9325-46A5-94BE-1933E1EB0A52}">
      <dgm:prSet custT="1"/>
      <dgm:spPr/>
      <dgm:t>
        <a:bodyPr/>
        <a:lstStyle/>
        <a:p>
          <a:pPr>
            <a:spcAft>
              <a:spcPct val="35000"/>
            </a:spcAft>
          </a:pPr>
          <a:endParaRPr lang="fr-FR" sz="1600" b="0" dirty="0"/>
        </a:p>
        <a:p>
          <a:pPr>
            <a:spcAft>
              <a:spcPct val="35000"/>
            </a:spcAft>
          </a:pPr>
          <a:endParaRPr lang="fr-FR" sz="1600" b="0" dirty="0"/>
        </a:p>
      </dgm:t>
    </dgm:pt>
    <dgm:pt modelId="{381C079D-30CA-468A-81D9-D9765F163E7D}" type="sibTrans" cxnId="{7C3387EC-E021-4859-9718-217A85A4513C}">
      <dgm:prSet/>
      <dgm:spPr/>
      <dgm:t>
        <a:bodyPr/>
        <a:lstStyle/>
        <a:p>
          <a:endParaRPr lang="fr-FR"/>
        </a:p>
      </dgm:t>
    </dgm:pt>
    <dgm:pt modelId="{630079BD-C3F0-49C4-9040-B6B4BC248944}" type="parTrans" cxnId="{7C3387EC-E021-4859-9718-217A85A4513C}">
      <dgm:prSet/>
      <dgm:spPr/>
      <dgm:t>
        <a:bodyPr/>
        <a:lstStyle/>
        <a:p>
          <a:endParaRPr lang="fr-FR"/>
        </a:p>
      </dgm:t>
    </dgm:pt>
    <dgm:pt modelId="{AE0129B2-0C15-48DA-8F84-541E61EF6ABC}">
      <dgm:prSet phldrT="[Texte]" custT="1"/>
      <dgm:spPr/>
      <dgm:t>
        <a:bodyPr/>
        <a:lstStyle/>
        <a:p>
          <a:pPr>
            <a:lnSpc>
              <a:spcPct val="100000"/>
            </a:lnSpc>
            <a:spcAft>
              <a:spcPct val="35000"/>
            </a:spcAft>
          </a:pPr>
          <a:endParaRPr lang="fr-FR" sz="1600" b="0" dirty="0"/>
        </a:p>
        <a:p>
          <a:pPr>
            <a:lnSpc>
              <a:spcPct val="100000"/>
            </a:lnSpc>
            <a:spcAft>
              <a:spcPct val="35000"/>
            </a:spcAft>
          </a:pPr>
          <a:endParaRPr lang="fr-FR" sz="800" b="0" dirty="0"/>
        </a:p>
      </dgm:t>
    </dgm:pt>
    <dgm:pt modelId="{EE5AA896-CE74-438A-8115-B1FE1C83916C}" type="sibTrans" cxnId="{1C96A58E-E461-4B50-B87C-BAF7B08EBE9B}">
      <dgm:prSet/>
      <dgm:spPr/>
      <dgm:t>
        <a:bodyPr/>
        <a:lstStyle/>
        <a:p>
          <a:endParaRPr lang="fr-FR"/>
        </a:p>
      </dgm:t>
    </dgm:pt>
    <dgm:pt modelId="{C9CE933E-16C3-45FA-AA7A-32A16B6C417D}" type="parTrans" cxnId="{1C96A58E-E461-4B50-B87C-BAF7B08EBE9B}">
      <dgm:prSet/>
      <dgm:spPr/>
      <dgm:t>
        <a:bodyPr/>
        <a:lstStyle/>
        <a:p>
          <a:endParaRPr lang="fr-FR"/>
        </a:p>
      </dgm:t>
    </dgm:pt>
    <dgm:pt modelId="{C08E6CDB-94A3-4631-BC8E-0B23BFB26823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1600" b="0" dirty="0"/>
            <a:t>Humanités, littérature et philosophie</a:t>
          </a:r>
          <a:endParaRPr lang="fr-FR" sz="1600" dirty="0"/>
        </a:p>
      </dgm:t>
    </dgm:pt>
    <dgm:pt modelId="{B5AC197E-9580-4DA7-99F8-7E18DBE06032}" type="parTrans" cxnId="{662D7E85-61E8-4C73-A36A-667D57CB6B09}">
      <dgm:prSet/>
      <dgm:spPr/>
    </dgm:pt>
    <dgm:pt modelId="{F7EBF5FB-8157-48DF-87D6-7B128A9A1F70}" type="sibTrans" cxnId="{662D7E85-61E8-4C73-A36A-667D57CB6B09}">
      <dgm:prSet/>
      <dgm:spPr/>
    </dgm:pt>
    <dgm:pt modelId="{AFCA22F0-63F2-4E68-9B94-C7636A1A7883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1600" b="0" dirty="0"/>
            <a:t>Langues, littératures et cultures étrangères</a:t>
          </a:r>
          <a:endParaRPr lang="fr-FR" sz="1600" dirty="0"/>
        </a:p>
      </dgm:t>
    </dgm:pt>
    <dgm:pt modelId="{D036ECB8-BFBA-48AF-AE0E-8FC88AEE1CAF}" type="parTrans" cxnId="{7A89F69E-9EBE-4DD3-9E81-90CB2B70E404}">
      <dgm:prSet/>
      <dgm:spPr/>
    </dgm:pt>
    <dgm:pt modelId="{34AE5B09-E4D6-45B9-88C1-FA4F8F3332C8}" type="sibTrans" cxnId="{7A89F69E-9EBE-4DD3-9E81-90CB2B70E404}">
      <dgm:prSet/>
      <dgm:spPr/>
    </dgm:pt>
    <dgm:pt modelId="{3C8ED7E6-7D48-4C58-8079-79A967697AFB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1600" b="0" dirty="0"/>
            <a:t>Mathématiques</a:t>
          </a:r>
          <a:endParaRPr lang="fr-FR" sz="1600" dirty="0"/>
        </a:p>
      </dgm:t>
    </dgm:pt>
    <dgm:pt modelId="{FBF55B01-72B0-4C36-8582-BCEFAF00113D}" type="parTrans" cxnId="{62AEA760-7DB0-43CB-8716-99F81436B465}">
      <dgm:prSet/>
      <dgm:spPr/>
    </dgm:pt>
    <dgm:pt modelId="{B3D86C19-9F1B-42EA-BE01-32C0D5385646}" type="sibTrans" cxnId="{62AEA760-7DB0-43CB-8716-99F81436B465}">
      <dgm:prSet/>
      <dgm:spPr/>
    </dgm:pt>
    <dgm:pt modelId="{745139F0-1B2A-4B3F-9AD6-9EBB9B774D2B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1600" b="0" dirty="0"/>
            <a:t>Physique-chimie</a:t>
          </a:r>
          <a:endParaRPr lang="fr-FR" sz="1600" dirty="0"/>
        </a:p>
      </dgm:t>
    </dgm:pt>
    <dgm:pt modelId="{519857F8-8C1F-4768-A8B4-38EBEB3F9E9E}" type="parTrans" cxnId="{E322F283-3617-40D7-9C02-1AF89A64046C}">
      <dgm:prSet/>
      <dgm:spPr/>
    </dgm:pt>
    <dgm:pt modelId="{39038D7C-E2E7-4715-9B54-A9F89FBEB2FA}" type="sibTrans" cxnId="{E322F283-3617-40D7-9C02-1AF89A64046C}">
      <dgm:prSet/>
      <dgm:spPr/>
    </dgm:pt>
    <dgm:pt modelId="{A025ABD3-F152-4AE0-A08B-7702CE4C1410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1600" b="0" dirty="0"/>
            <a:t>Sciences de la vie et de la terre</a:t>
          </a:r>
          <a:endParaRPr lang="fr-FR" sz="1600" dirty="0"/>
        </a:p>
      </dgm:t>
    </dgm:pt>
    <dgm:pt modelId="{B86A7482-B808-4AB0-93A9-DB14E60A53B6}" type="parTrans" cxnId="{6055FFF3-4E19-4E89-96F0-67D936AB1C9C}">
      <dgm:prSet/>
      <dgm:spPr/>
    </dgm:pt>
    <dgm:pt modelId="{58D0FF4F-F257-401B-AC54-86CDA090B4F5}" type="sibTrans" cxnId="{6055FFF3-4E19-4E89-96F0-67D936AB1C9C}">
      <dgm:prSet/>
      <dgm:spPr/>
    </dgm:pt>
    <dgm:pt modelId="{E33464F4-3591-4499-A258-C3011843B7FD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1600" b="0" dirty="0"/>
            <a:t>Sciences économiques et sociales</a:t>
          </a:r>
          <a:endParaRPr lang="fr-FR" sz="1600" dirty="0"/>
        </a:p>
      </dgm:t>
    </dgm:pt>
    <dgm:pt modelId="{3AB753BC-5EAC-480D-AF9D-7C2CB1F126AC}" type="parTrans" cxnId="{AC906D04-B7DB-4B27-B0FF-A82CE5EDA906}">
      <dgm:prSet/>
      <dgm:spPr/>
    </dgm:pt>
    <dgm:pt modelId="{67740378-B79E-49A8-935F-B944432A1109}" type="sibTrans" cxnId="{AC906D04-B7DB-4B27-B0FF-A82CE5EDA906}">
      <dgm:prSet/>
      <dgm:spPr/>
    </dgm:pt>
    <dgm:pt modelId="{323E01DF-7B61-4A2C-A720-4E2A8B220681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1600" b="0" dirty="0"/>
            <a:t>Histoire - géographie, Géopolitique et sc. Politiques</a:t>
          </a:r>
          <a:endParaRPr lang="fr-FR" sz="1600" dirty="0"/>
        </a:p>
      </dgm:t>
    </dgm:pt>
    <dgm:pt modelId="{58943BA9-A32A-4E8E-80F2-72038E115FF5}" type="sibTrans" cxnId="{C4645F01-AD7C-4257-A296-A0065F385B96}">
      <dgm:prSet/>
      <dgm:spPr/>
    </dgm:pt>
    <dgm:pt modelId="{6CEBB3A7-A079-4C87-9D4E-BE7685B2F211}" type="parTrans" cxnId="{C4645F01-AD7C-4257-A296-A0065F385B96}">
      <dgm:prSet/>
      <dgm:spPr/>
    </dgm:pt>
    <dgm:pt modelId="{116D3649-6893-4E7F-B5E5-60B0E6EEE1D6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1600" b="0" dirty="0"/>
            <a:t>Sciences de l'ingénieur</a:t>
          </a:r>
          <a:endParaRPr lang="fr-FR" sz="1600" dirty="0"/>
        </a:p>
      </dgm:t>
    </dgm:pt>
    <dgm:pt modelId="{F5330B5F-FF8A-47F2-9E2B-81C9D0472425}" type="parTrans" cxnId="{34C453F1-F6DD-475B-B9D4-412BB9D15350}">
      <dgm:prSet/>
      <dgm:spPr/>
    </dgm:pt>
    <dgm:pt modelId="{28A9D37A-C0B2-4D59-A5F5-B5C8BC2D340D}" type="sibTrans" cxnId="{34C453F1-F6DD-475B-B9D4-412BB9D15350}">
      <dgm:prSet/>
      <dgm:spPr/>
    </dgm:pt>
    <dgm:pt modelId="{F27079C0-E6E9-4F96-9A28-2E2125B37BA0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1600" b="0" dirty="0"/>
            <a:t>Arts plastiques</a:t>
          </a:r>
          <a:endParaRPr lang="fr-FR" sz="1600" dirty="0"/>
        </a:p>
      </dgm:t>
    </dgm:pt>
    <dgm:pt modelId="{75F36760-F9CD-406F-8BB4-4B8629FC120F}" type="parTrans" cxnId="{F31648FA-C4A9-4389-94B2-3EA89051F6D3}">
      <dgm:prSet/>
      <dgm:spPr/>
    </dgm:pt>
    <dgm:pt modelId="{C77C2686-BC80-4F93-8011-8F061D93845C}" type="sibTrans" cxnId="{F31648FA-C4A9-4389-94B2-3EA89051F6D3}">
      <dgm:prSet/>
      <dgm:spPr/>
    </dgm:pt>
    <dgm:pt modelId="{EC29CD05-9430-4602-B20A-BECCC94B6994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1600" b="0" dirty="0"/>
            <a:t>Numérique et sciences informatiques</a:t>
          </a:r>
          <a:endParaRPr lang="fr-FR" sz="1600" dirty="0"/>
        </a:p>
      </dgm:t>
    </dgm:pt>
    <dgm:pt modelId="{02A70825-1A0E-4A1B-8F69-F8AA7E119D14}" type="sibTrans" cxnId="{47BF9043-D209-4DC2-AD10-1AB83A46A392}">
      <dgm:prSet/>
      <dgm:spPr/>
    </dgm:pt>
    <dgm:pt modelId="{D4527304-3A6D-4EE2-BD51-EFC725B56C66}" type="parTrans" cxnId="{47BF9043-D209-4DC2-AD10-1AB83A46A392}">
      <dgm:prSet/>
      <dgm:spPr/>
    </dgm:pt>
    <dgm:pt modelId="{55D96FBF-842B-4439-BBBC-51F0211FF7B1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1600" dirty="0"/>
            <a:t>Langues et Cultures de l’Antiquité</a:t>
          </a:r>
        </a:p>
      </dgm:t>
    </dgm:pt>
    <dgm:pt modelId="{6242B9D4-F6D4-4391-AE28-09D214EEE3FB}" type="parTrans" cxnId="{77F0D0DF-5ADE-414E-BF30-BBE778C46EC7}">
      <dgm:prSet/>
      <dgm:spPr/>
    </dgm:pt>
    <dgm:pt modelId="{85C26735-C253-4EFE-A07C-7395A6F460E1}" type="sibTrans" cxnId="{77F0D0DF-5ADE-414E-BF30-BBE778C46EC7}">
      <dgm:prSet/>
      <dgm:spPr/>
    </dgm:pt>
    <dgm:pt modelId="{801DD1BC-53D1-4628-94AB-9FB1C391691A}" type="pres">
      <dgm:prSet presAssocID="{AC336F0C-0160-4D1B-B435-7F13E30A88E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B3FB1DB-6D73-476E-A7B7-74D08702985E}" type="pres">
      <dgm:prSet presAssocID="{C6C63239-3A1E-4D9C-88BB-6D599917E296}" presName="compNode" presStyleCnt="0"/>
      <dgm:spPr/>
    </dgm:pt>
    <dgm:pt modelId="{0CB9442E-8614-4801-A035-E2C032DD287E}" type="pres">
      <dgm:prSet presAssocID="{C6C63239-3A1E-4D9C-88BB-6D599917E296}" presName="aNode" presStyleLbl="bgShp" presStyleIdx="0" presStyleCnt="3" custScaleX="51835" custLinFactNeighborX="-826"/>
      <dgm:spPr/>
      <dgm:t>
        <a:bodyPr/>
        <a:lstStyle/>
        <a:p>
          <a:endParaRPr lang="fr-FR"/>
        </a:p>
      </dgm:t>
    </dgm:pt>
    <dgm:pt modelId="{E2364443-A60F-465F-9DDA-B2BF39A6182D}" type="pres">
      <dgm:prSet presAssocID="{C6C63239-3A1E-4D9C-88BB-6D599917E296}" presName="textNode" presStyleLbl="bgShp" presStyleIdx="0" presStyleCnt="3"/>
      <dgm:spPr/>
      <dgm:t>
        <a:bodyPr/>
        <a:lstStyle/>
        <a:p>
          <a:endParaRPr lang="fr-FR"/>
        </a:p>
      </dgm:t>
    </dgm:pt>
    <dgm:pt modelId="{9434739E-4B6E-44D4-8DBF-47C2A04069FC}" type="pres">
      <dgm:prSet presAssocID="{C6C63239-3A1E-4D9C-88BB-6D599917E296}" presName="compChildNode" presStyleCnt="0"/>
      <dgm:spPr/>
    </dgm:pt>
    <dgm:pt modelId="{4AE87C29-16EA-4B6B-AC91-DE843F5E7A95}" type="pres">
      <dgm:prSet presAssocID="{C6C63239-3A1E-4D9C-88BB-6D599917E296}" presName="theInnerList" presStyleCnt="0"/>
      <dgm:spPr/>
    </dgm:pt>
    <dgm:pt modelId="{F7657494-FD2E-400F-A162-EC4589BE5B79}" type="pres">
      <dgm:prSet presAssocID="{C6C63239-3A1E-4D9C-88BB-6D599917E296}" presName="aSpace" presStyleCnt="0"/>
      <dgm:spPr/>
    </dgm:pt>
    <dgm:pt modelId="{DA6103EC-B945-4977-9BEB-E02CA395B14B}" type="pres">
      <dgm:prSet presAssocID="{A811BE7C-A005-4912-A462-B6A74AA7D3CF}" presName="compNode" presStyleCnt="0"/>
      <dgm:spPr/>
    </dgm:pt>
    <dgm:pt modelId="{D212F0FE-E44C-450A-A889-D0F569138A2D}" type="pres">
      <dgm:prSet presAssocID="{A811BE7C-A005-4912-A462-B6A74AA7D3CF}" presName="aNode" presStyleLbl="bgShp" presStyleIdx="1" presStyleCnt="3" custLinFactNeighborX="488" custLinFactNeighborY="-2318"/>
      <dgm:spPr/>
      <dgm:t>
        <a:bodyPr/>
        <a:lstStyle/>
        <a:p>
          <a:endParaRPr lang="fr-FR"/>
        </a:p>
      </dgm:t>
    </dgm:pt>
    <dgm:pt modelId="{27E7D7D9-1FFB-411B-B495-F78F3F88A892}" type="pres">
      <dgm:prSet presAssocID="{A811BE7C-A005-4912-A462-B6A74AA7D3CF}" presName="textNode" presStyleLbl="bgShp" presStyleIdx="1" presStyleCnt="3"/>
      <dgm:spPr/>
      <dgm:t>
        <a:bodyPr/>
        <a:lstStyle/>
        <a:p>
          <a:endParaRPr lang="fr-FR"/>
        </a:p>
      </dgm:t>
    </dgm:pt>
    <dgm:pt modelId="{5D7A8E29-293D-4CFD-A9D6-635CF9F38DAD}" type="pres">
      <dgm:prSet presAssocID="{A811BE7C-A005-4912-A462-B6A74AA7D3CF}" presName="compChildNode" presStyleCnt="0"/>
      <dgm:spPr/>
    </dgm:pt>
    <dgm:pt modelId="{16322C7D-0581-4C2A-84BE-A45F2D7F4EE7}" type="pres">
      <dgm:prSet presAssocID="{A811BE7C-A005-4912-A462-B6A74AA7D3CF}" presName="theInnerList" presStyleCnt="0"/>
      <dgm:spPr/>
    </dgm:pt>
    <dgm:pt modelId="{B332A870-7923-45AC-9458-229F39145EA9}" type="pres">
      <dgm:prSet presAssocID="{AE0129B2-0C15-48DA-8F84-541E61EF6ABC}" presName="childNode" presStyleLbl="node1" presStyleIdx="0" presStyleCnt="2" custScaleY="1250531" custLinFactNeighborX="1252" custLinFactNeighborY="-7872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EC70E9-4321-4C94-8292-884B65068774}" type="pres">
      <dgm:prSet presAssocID="{A811BE7C-A005-4912-A462-B6A74AA7D3CF}" presName="aSpace" presStyleCnt="0"/>
      <dgm:spPr/>
    </dgm:pt>
    <dgm:pt modelId="{7EC8E5A0-72B1-4EA1-9B1A-E8CC64EBBBEF}" type="pres">
      <dgm:prSet presAssocID="{2E47B941-98DA-49D4-8FAC-D07A923F5BA6}" presName="compNode" presStyleCnt="0"/>
      <dgm:spPr/>
    </dgm:pt>
    <dgm:pt modelId="{03B24591-BB65-4FA7-BFDB-13DADAE8E266}" type="pres">
      <dgm:prSet presAssocID="{2E47B941-98DA-49D4-8FAC-D07A923F5BA6}" presName="aNode" presStyleLbl="bgShp" presStyleIdx="2" presStyleCnt="3" custLinFactNeighborX="90" custLinFactNeighborY="7558"/>
      <dgm:spPr/>
      <dgm:t>
        <a:bodyPr/>
        <a:lstStyle/>
        <a:p>
          <a:endParaRPr lang="fr-FR"/>
        </a:p>
      </dgm:t>
    </dgm:pt>
    <dgm:pt modelId="{5D0C21FA-8E79-427D-9C02-FEA732206278}" type="pres">
      <dgm:prSet presAssocID="{2E47B941-98DA-49D4-8FAC-D07A923F5BA6}" presName="textNode" presStyleLbl="bgShp" presStyleIdx="2" presStyleCnt="3"/>
      <dgm:spPr/>
      <dgm:t>
        <a:bodyPr/>
        <a:lstStyle/>
        <a:p>
          <a:endParaRPr lang="fr-FR"/>
        </a:p>
      </dgm:t>
    </dgm:pt>
    <dgm:pt modelId="{44AE2C57-CDC4-4D9C-B88D-CFEC6D75ECBE}" type="pres">
      <dgm:prSet presAssocID="{2E47B941-98DA-49D4-8FAC-D07A923F5BA6}" presName="compChildNode" presStyleCnt="0"/>
      <dgm:spPr/>
    </dgm:pt>
    <dgm:pt modelId="{BCFC924A-6EF0-448A-AF99-D8208CAA2006}" type="pres">
      <dgm:prSet presAssocID="{2E47B941-98DA-49D4-8FAC-D07A923F5BA6}" presName="theInnerList" presStyleCnt="0"/>
      <dgm:spPr/>
    </dgm:pt>
    <dgm:pt modelId="{F4ED34A3-EEDC-4F00-A178-0A0F270427BF}" type="pres">
      <dgm:prSet presAssocID="{CCD8F048-9325-46A5-94BE-1933E1EB0A52}" presName="childNode" presStyleLbl="node1" presStyleIdx="1" presStyleCnt="2" custScaleY="190040" custLinFactNeighborX="3553" custLinFactNeighborY="-1211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C96A58E-E461-4B50-B87C-BAF7B08EBE9B}" srcId="{A811BE7C-A005-4912-A462-B6A74AA7D3CF}" destId="{AE0129B2-0C15-48DA-8F84-541E61EF6ABC}" srcOrd="0" destOrd="0" parTransId="{C9CE933E-16C3-45FA-AA7A-32A16B6C417D}" sibTransId="{EE5AA896-CE74-438A-8115-B1FE1C83916C}"/>
    <dgm:cxn modelId="{2ECF8FE8-AAC6-455A-8405-ADBB98AE65B4}" type="presOf" srcId="{2E47B941-98DA-49D4-8FAC-D07A923F5BA6}" destId="{5D0C21FA-8E79-427D-9C02-FEA732206278}" srcOrd="1" destOrd="0" presId="urn:microsoft.com/office/officeart/2005/8/layout/lProcess2"/>
    <dgm:cxn modelId="{60E40816-EEC0-479C-8889-84C499F5BD44}" srcId="{AC336F0C-0160-4D1B-B435-7F13E30A88E8}" destId="{2E47B941-98DA-49D4-8FAC-D07A923F5BA6}" srcOrd="2" destOrd="0" parTransId="{1CFE9EA3-7EF4-465E-8377-28811BC4F769}" sibTransId="{03965911-82DA-4320-B446-70C061E49BCE}"/>
    <dgm:cxn modelId="{6FB3735E-3FE5-4E96-A0E8-447D8EEFC89C}" type="presOf" srcId="{3C8ED7E6-7D48-4C58-8079-79A967697AFB}" destId="{B332A870-7923-45AC-9458-229F39145EA9}" srcOrd="0" destOrd="4" presId="urn:microsoft.com/office/officeart/2005/8/layout/lProcess2"/>
    <dgm:cxn modelId="{47BF9043-D209-4DC2-AD10-1AB83A46A392}" srcId="{CCD8F048-9325-46A5-94BE-1933E1EB0A52}" destId="{EC29CD05-9430-4602-B20A-BECCC94B6994}" srcOrd="0" destOrd="0" parTransId="{D4527304-3A6D-4EE2-BD51-EFC725B56C66}" sibTransId="{02A70825-1A0E-4A1B-8F69-F8AA7E119D14}"/>
    <dgm:cxn modelId="{75597240-140D-468A-A433-09C4A04A8AE4}" type="presOf" srcId="{116D3649-6893-4E7F-B5E5-60B0E6EEE1D6}" destId="{F4ED34A3-EEDC-4F00-A178-0A0F270427BF}" srcOrd="0" destOrd="2" presId="urn:microsoft.com/office/officeart/2005/8/layout/lProcess2"/>
    <dgm:cxn modelId="{9AF7C9A4-15FB-4E1B-ACE7-CE477C3ED54C}" type="presOf" srcId="{323E01DF-7B61-4A2C-A720-4E2A8B220681}" destId="{B332A870-7923-45AC-9458-229F39145EA9}" srcOrd="0" destOrd="1" presId="urn:microsoft.com/office/officeart/2005/8/layout/lProcess2"/>
    <dgm:cxn modelId="{E322F283-3617-40D7-9C02-1AF89A64046C}" srcId="{AE0129B2-0C15-48DA-8F84-541E61EF6ABC}" destId="{745139F0-1B2A-4B3F-9AD6-9EBB9B774D2B}" srcOrd="4" destOrd="0" parTransId="{519857F8-8C1F-4768-A8B4-38EBEB3F9E9E}" sibTransId="{39038D7C-E2E7-4715-9B54-A9F89FBEB2FA}"/>
    <dgm:cxn modelId="{CAAD9BDD-8DFA-4CF8-A0EB-6A44BFDDC2E1}" type="presOf" srcId="{AFCA22F0-63F2-4E68-9B94-C7636A1A7883}" destId="{B332A870-7923-45AC-9458-229F39145EA9}" srcOrd="0" destOrd="3" presId="urn:microsoft.com/office/officeart/2005/8/layout/lProcess2"/>
    <dgm:cxn modelId="{5C04960E-3FE1-475B-9BC2-EB0B95F5EE7E}" type="presOf" srcId="{55D96FBF-842B-4439-BBBC-51F0211FF7B1}" destId="{F4ED34A3-EEDC-4F00-A178-0A0F270427BF}" srcOrd="0" destOrd="4" presId="urn:microsoft.com/office/officeart/2005/8/layout/lProcess2"/>
    <dgm:cxn modelId="{BABD7B43-566D-4427-8685-B775F524F743}" type="presOf" srcId="{A811BE7C-A005-4912-A462-B6A74AA7D3CF}" destId="{27E7D7D9-1FFB-411B-B495-F78F3F88A892}" srcOrd="1" destOrd="0" presId="urn:microsoft.com/office/officeart/2005/8/layout/lProcess2"/>
    <dgm:cxn modelId="{C6AFCE69-E12C-481E-91DD-6B074FB0E4AC}" type="presOf" srcId="{C6C63239-3A1E-4D9C-88BB-6D599917E296}" destId="{0CB9442E-8614-4801-A035-E2C032DD287E}" srcOrd="0" destOrd="0" presId="urn:microsoft.com/office/officeart/2005/8/layout/lProcess2"/>
    <dgm:cxn modelId="{662D7E85-61E8-4C73-A36A-667D57CB6B09}" srcId="{AE0129B2-0C15-48DA-8F84-541E61EF6ABC}" destId="{C08E6CDB-94A3-4631-BC8E-0B23BFB26823}" srcOrd="1" destOrd="0" parTransId="{B5AC197E-9580-4DA7-99F8-7E18DBE06032}" sibTransId="{F7EBF5FB-8157-48DF-87D6-7B128A9A1F70}"/>
    <dgm:cxn modelId="{34C453F1-F6DD-475B-B9D4-412BB9D15350}" srcId="{CCD8F048-9325-46A5-94BE-1933E1EB0A52}" destId="{116D3649-6893-4E7F-B5E5-60B0E6EEE1D6}" srcOrd="1" destOrd="0" parTransId="{F5330B5F-FF8A-47F2-9E2B-81C9D0472425}" sibTransId="{28A9D37A-C0B2-4D59-A5F5-B5C8BC2D340D}"/>
    <dgm:cxn modelId="{E8A70E1A-16A5-48DC-8B41-C0D848E68D3B}" type="presOf" srcId="{2E47B941-98DA-49D4-8FAC-D07A923F5BA6}" destId="{03B24591-BB65-4FA7-BFDB-13DADAE8E266}" srcOrd="0" destOrd="0" presId="urn:microsoft.com/office/officeart/2005/8/layout/lProcess2"/>
    <dgm:cxn modelId="{77F0D0DF-5ADE-414E-BF30-BBE778C46EC7}" srcId="{CCD8F048-9325-46A5-94BE-1933E1EB0A52}" destId="{55D96FBF-842B-4439-BBBC-51F0211FF7B1}" srcOrd="3" destOrd="0" parTransId="{6242B9D4-F6D4-4391-AE28-09D214EEE3FB}" sibTransId="{85C26735-C253-4EFE-A07C-7395A6F460E1}"/>
    <dgm:cxn modelId="{907ADB92-3505-44E0-97D2-C740AA32A3BE}" type="presOf" srcId="{E33464F4-3591-4499-A258-C3011843B7FD}" destId="{B332A870-7923-45AC-9458-229F39145EA9}" srcOrd="0" destOrd="7" presId="urn:microsoft.com/office/officeart/2005/8/layout/lProcess2"/>
    <dgm:cxn modelId="{746F2D37-D224-43C0-BACE-1EE3254BDB35}" srcId="{AC336F0C-0160-4D1B-B435-7F13E30A88E8}" destId="{C6C63239-3A1E-4D9C-88BB-6D599917E296}" srcOrd="0" destOrd="0" parTransId="{8972D641-2E0C-48E7-BF6C-899B8D3E6C83}" sibTransId="{8807C758-43D8-4737-8012-D5A8B3BDA6E7}"/>
    <dgm:cxn modelId="{FC131742-FF71-48A3-9923-D1923798CAF9}" srcId="{AC336F0C-0160-4D1B-B435-7F13E30A88E8}" destId="{A811BE7C-A005-4912-A462-B6A74AA7D3CF}" srcOrd="1" destOrd="0" parTransId="{5231562C-2C49-4CFC-AC52-82D5E6E3FFBB}" sibTransId="{1CFF6958-39F1-4C78-AB77-98AF3781CF8F}"/>
    <dgm:cxn modelId="{7C3387EC-E021-4859-9718-217A85A4513C}" srcId="{2E47B941-98DA-49D4-8FAC-D07A923F5BA6}" destId="{CCD8F048-9325-46A5-94BE-1933E1EB0A52}" srcOrd="0" destOrd="0" parTransId="{630079BD-C3F0-49C4-9040-B6B4BC248944}" sibTransId="{381C079D-30CA-468A-81D9-D9765F163E7D}"/>
    <dgm:cxn modelId="{F31648FA-C4A9-4389-94B2-3EA89051F6D3}" srcId="{CCD8F048-9325-46A5-94BE-1933E1EB0A52}" destId="{F27079C0-E6E9-4F96-9A28-2E2125B37BA0}" srcOrd="2" destOrd="0" parTransId="{75F36760-F9CD-406F-8BB4-4B8629FC120F}" sibTransId="{C77C2686-BC80-4F93-8011-8F061D93845C}"/>
    <dgm:cxn modelId="{E69AE4DC-02A0-4EBD-A5AA-CA3F52EBFF84}" type="presOf" srcId="{AE0129B2-0C15-48DA-8F84-541E61EF6ABC}" destId="{B332A870-7923-45AC-9458-229F39145EA9}" srcOrd="0" destOrd="0" presId="urn:microsoft.com/office/officeart/2005/8/layout/lProcess2"/>
    <dgm:cxn modelId="{E65B6223-A4B3-4727-954E-CD24C859DD3D}" type="presOf" srcId="{EC29CD05-9430-4602-B20A-BECCC94B6994}" destId="{F4ED34A3-EEDC-4F00-A178-0A0F270427BF}" srcOrd="0" destOrd="1" presId="urn:microsoft.com/office/officeart/2005/8/layout/lProcess2"/>
    <dgm:cxn modelId="{A5401E42-A2F9-4791-A6E8-E5843BEA7C09}" type="presOf" srcId="{A811BE7C-A005-4912-A462-B6A74AA7D3CF}" destId="{D212F0FE-E44C-450A-A889-D0F569138A2D}" srcOrd="0" destOrd="0" presId="urn:microsoft.com/office/officeart/2005/8/layout/lProcess2"/>
    <dgm:cxn modelId="{9DD67C55-173F-40A2-A780-D4C63285C010}" type="presOf" srcId="{F27079C0-E6E9-4F96-9A28-2E2125B37BA0}" destId="{F4ED34A3-EEDC-4F00-A178-0A0F270427BF}" srcOrd="0" destOrd="3" presId="urn:microsoft.com/office/officeart/2005/8/layout/lProcess2"/>
    <dgm:cxn modelId="{DC15B2E3-05C8-4667-8B5C-13A23C42ABAF}" type="presOf" srcId="{AC336F0C-0160-4D1B-B435-7F13E30A88E8}" destId="{801DD1BC-53D1-4628-94AB-9FB1C391691A}" srcOrd="0" destOrd="0" presId="urn:microsoft.com/office/officeart/2005/8/layout/lProcess2"/>
    <dgm:cxn modelId="{7A89F69E-9EBE-4DD3-9E81-90CB2B70E404}" srcId="{AE0129B2-0C15-48DA-8F84-541E61EF6ABC}" destId="{AFCA22F0-63F2-4E68-9B94-C7636A1A7883}" srcOrd="2" destOrd="0" parTransId="{D036ECB8-BFBA-48AF-AE0E-8FC88AEE1CAF}" sibTransId="{34AE5B09-E4D6-45B9-88C1-FA4F8F3332C8}"/>
    <dgm:cxn modelId="{AC906D04-B7DB-4B27-B0FF-A82CE5EDA906}" srcId="{AE0129B2-0C15-48DA-8F84-541E61EF6ABC}" destId="{E33464F4-3591-4499-A258-C3011843B7FD}" srcOrd="6" destOrd="0" parTransId="{3AB753BC-5EAC-480D-AF9D-7C2CB1F126AC}" sibTransId="{67740378-B79E-49A8-935F-B944432A1109}"/>
    <dgm:cxn modelId="{4254FD4B-AC59-4D85-98D0-2F880BA52E82}" type="presOf" srcId="{A025ABD3-F152-4AE0-A08B-7702CE4C1410}" destId="{B332A870-7923-45AC-9458-229F39145EA9}" srcOrd="0" destOrd="6" presId="urn:microsoft.com/office/officeart/2005/8/layout/lProcess2"/>
    <dgm:cxn modelId="{6055FFF3-4E19-4E89-96F0-67D936AB1C9C}" srcId="{AE0129B2-0C15-48DA-8F84-541E61EF6ABC}" destId="{A025ABD3-F152-4AE0-A08B-7702CE4C1410}" srcOrd="5" destOrd="0" parTransId="{B86A7482-B808-4AB0-93A9-DB14E60A53B6}" sibTransId="{58D0FF4F-F257-401B-AC54-86CDA090B4F5}"/>
    <dgm:cxn modelId="{A166CFBF-8C7F-46AC-996F-D70070063D38}" type="presOf" srcId="{CCD8F048-9325-46A5-94BE-1933E1EB0A52}" destId="{F4ED34A3-EEDC-4F00-A178-0A0F270427BF}" srcOrd="0" destOrd="0" presId="urn:microsoft.com/office/officeart/2005/8/layout/lProcess2"/>
    <dgm:cxn modelId="{AE7C7B8F-5293-47C0-B894-D9AD3F90FDEB}" type="presOf" srcId="{745139F0-1B2A-4B3F-9AD6-9EBB9B774D2B}" destId="{B332A870-7923-45AC-9458-229F39145EA9}" srcOrd="0" destOrd="5" presId="urn:microsoft.com/office/officeart/2005/8/layout/lProcess2"/>
    <dgm:cxn modelId="{C4645F01-AD7C-4257-A296-A0065F385B96}" srcId="{AE0129B2-0C15-48DA-8F84-541E61EF6ABC}" destId="{323E01DF-7B61-4A2C-A720-4E2A8B220681}" srcOrd="0" destOrd="0" parTransId="{6CEBB3A7-A079-4C87-9D4E-BE7685B2F211}" sibTransId="{58943BA9-A32A-4E8E-80F2-72038E115FF5}"/>
    <dgm:cxn modelId="{62AEA760-7DB0-43CB-8716-99F81436B465}" srcId="{AE0129B2-0C15-48DA-8F84-541E61EF6ABC}" destId="{3C8ED7E6-7D48-4C58-8079-79A967697AFB}" srcOrd="3" destOrd="0" parTransId="{FBF55B01-72B0-4C36-8582-BCEFAF00113D}" sibTransId="{B3D86C19-9F1B-42EA-BE01-32C0D5385646}"/>
    <dgm:cxn modelId="{D81FD5DF-B58B-433A-9917-8D8A3645897B}" type="presOf" srcId="{C6C63239-3A1E-4D9C-88BB-6D599917E296}" destId="{E2364443-A60F-465F-9DDA-B2BF39A6182D}" srcOrd="1" destOrd="0" presId="urn:microsoft.com/office/officeart/2005/8/layout/lProcess2"/>
    <dgm:cxn modelId="{E16B3AFA-91A5-4964-A915-842AFEFF66A2}" type="presOf" srcId="{C08E6CDB-94A3-4631-BC8E-0B23BFB26823}" destId="{B332A870-7923-45AC-9458-229F39145EA9}" srcOrd="0" destOrd="2" presId="urn:microsoft.com/office/officeart/2005/8/layout/lProcess2"/>
    <dgm:cxn modelId="{CA252BFF-2926-4F00-8B93-5CEEFAD973B2}" type="presParOf" srcId="{801DD1BC-53D1-4628-94AB-9FB1C391691A}" destId="{CB3FB1DB-6D73-476E-A7B7-74D08702985E}" srcOrd="0" destOrd="0" presId="urn:microsoft.com/office/officeart/2005/8/layout/lProcess2"/>
    <dgm:cxn modelId="{955D1454-55DD-4E7C-BB8B-FC946CB067B2}" type="presParOf" srcId="{CB3FB1DB-6D73-476E-A7B7-74D08702985E}" destId="{0CB9442E-8614-4801-A035-E2C032DD287E}" srcOrd="0" destOrd="0" presId="urn:microsoft.com/office/officeart/2005/8/layout/lProcess2"/>
    <dgm:cxn modelId="{6FE1A2DA-ABE1-48E8-991D-2C8EB61D1408}" type="presParOf" srcId="{CB3FB1DB-6D73-476E-A7B7-74D08702985E}" destId="{E2364443-A60F-465F-9DDA-B2BF39A6182D}" srcOrd="1" destOrd="0" presId="urn:microsoft.com/office/officeart/2005/8/layout/lProcess2"/>
    <dgm:cxn modelId="{A9A6533B-38ED-4E1C-BB62-B7AE8DA02A54}" type="presParOf" srcId="{CB3FB1DB-6D73-476E-A7B7-74D08702985E}" destId="{9434739E-4B6E-44D4-8DBF-47C2A04069FC}" srcOrd="2" destOrd="0" presId="urn:microsoft.com/office/officeart/2005/8/layout/lProcess2"/>
    <dgm:cxn modelId="{B96F80B4-FDBC-4E98-BB3A-A6365FD76A8B}" type="presParOf" srcId="{9434739E-4B6E-44D4-8DBF-47C2A04069FC}" destId="{4AE87C29-16EA-4B6B-AC91-DE843F5E7A95}" srcOrd="0" destOrd="0" presId="urn:microsoft.com/office/officeart/2005/8/layout/lProcess2"/>
    <dgm:cxn modelId="{7DE627BA-7638-43FF-A889-133E57763CA8}" type="presParOf" srcId="{801DD1BC-53D1-4628-94AB-9FB1C391691A}" destId="{F7657494-FD2E-400F-A162-EC4589BE5B79}" srcOrd="1" destOrd="0" presId="urn:microsoft.com/office/officeart/2005/8/layout/lProcess2"/>
    <dgm:cxn modelId="{07830708-691E-405A-8632-E62151A11455}" type="presParOf" srcId="{801DD1BC-53D1-4628-94AB-9FB1C391691A}" destId="{DA6103EC-B945-4977-9BEB-E02CA395B14B}" srcOrd="2" destOrd="0" presId="urn:microsoft.com/office/officeart/2005/8/layout/lProcess2"/>
    <dgm:cxn modelId="{F763B6AA-B391-41C1-A4CE-D6BDACCE34B3}" type="presParOf" srcId="{DA6103EC-B945-4977-9BEB-E02CA395B14B}" destId="{D212F0FE-E44C-450A-A889-D0F569138A2D}" srcOrd="0" destOrd="0" presId="urn:microsoft.com/office/officeart/2005/8/layout/lProcess2"/>
    <dgm:cxn modelId="{D75E1193-1AF0-4673-BF02-387D258F9413}" type="presParOf" srcId="{DA6103EC-B945-4977-9BEB-E02CA395B14B}" destId="{27E7D7D9-1FFB-411B-B495-F78F3F88A892}" srcOrd="1" destOrd="0" presId="urn:microsoft.com/office/officeart/2005/8/layout/lProcess2"/>
    <dgm:cxn modelId="{8B1D8C10-E49F-498F-A8DD-1370512E5F83}" type="presParOf" srcId="{DA6103EC-B945-4977-9BEB-E02CA395B14B}" destId="{5D7A8E29-293D-4CFD-A9D6-635CF9F38DAD}" srcOrd="2" destOrd="0" presId="urn:microsoft.com/office/officeart/2005/8/layout/lProcess2"/>
    <dgm:cxn modelId="{66477E53-CFD1-42CF-91C7-FAC4D597B110}" type="presParOf" srcId="{5D7A8E29-293D-4CFD-A9D6-635CF9F38DAD}" destId="{16322C7D-0581-4C2A-84BE-A45F2D7F4EE7}" srcOrd="0" destOrd="0" presId="urn:microsoft.com/office/officeart/2005/8/layout/lProcess2"/>
    <dgm:cxn modelId="{2A4F9819-99DB-466D-B1FB-6B0B6E6B8968}" type="presParOf" srcId="{16322C7D-0581-4C2A-84BE-A45F2D7F4EE7}" destId="{B332A870-7923-45AC-9458-229F39145EA9}" srcOrd="0" destOrd="0" presId="urn:microsoft.com/office/officeart/2005/8/layout/lProcess2"/>
    <dgm:cxn modelId="{0858E91A-FDEB-4442-814E-51B132C96988}" type="presParOf" srcId="{801DD1BC-53D1-4628-94AB-9FB1C391691A}" destId="{2AEC70E9-4321-4C94-8292-884B65068774}" srcOrd="3" destOrd="0" presId="urn:microsoft.com/office/officeart/2005/8/layout/lProcess2"/>
    <dgm:cxn modelId="{8FDC3D98-397E-4CAE-AF61-41CC9A22306B}" type="presParOf" srcId="{801DD1BC-53D1-4628-94AB-9FB1C391691A}" destId="{7EC8E5A0-72B1-4EA1-9B1A-E8CC64EBBBEF}" srcOrd="4" destOrd="0" presId="urn:microsoft.com/office/officeart/2005/8/layout/lProcess2"/>
    <dgm:cxn modelId="{7E9EEC9E-DC77-46FE-AE15-4009923E0ABD}" type="presParOf" srcId="{7EC8E5A0-72B1-4EA1-9B1A-E8CC64EBBBEF}" destId="{03B24591-BB65-4FA7-BFDB-13DADAE8E266}" srcOrd="0" destOrd="0" presId="urn:microsoft.com/office/officeart/2005/8/layout/lProcess2"/>
    <dgm:cxn modelId="{2480EA46-8C8D-47CB-A32F-4105FFAF7A0F}" type="presParOf" srcId="{7EC8E5A0-72B1-4EA1-9B1A-E8CC64EBBBEF}" destId="{5D0C21FA-8E79-427D-9C02-FEA732206278}" srcOrd="1" destOrd="0" presId="urn:microsoft.com/office/officeart/2005/8/layout/lProcess2"/>
    <dgm:cxn modelId="{BEEF8B28-94BC-4CBE-9E38-94D93C35518A}" type="presParOf" srcId="{7EC8E5A0-72B1-4EA1-9B1A-E8CC64EBBBEF}" destId="{44AE2C57-CDC4-4D9C-B88D-CFEC6D75ECBE}" srcOrd="2" destOrd="0" presId="urn:microsoft.com/office/officeart/2005/8/layout/lProcess2"/>
    <dgm:cxn modelId="{29B5362C-76A3-4F61-8945-BA5F7C5FD333}" type="presParOf" srcId="{44AE2C57-CDC4-4D9C-B88D-CFEC6D75ECBE}" destId="{BCFC924A-6EF0-448A-AF99-D8208CAA2006}" srcOrd="0" destOrd="0" presId="urn:microsoft.com/office/officeart/2005/8/layout/lProcess2"/>
    <dgm:cxn modelId="{EDCB9EC7-5E68-40C0-A29F-E78978A67866}" type="presParOf" srcId="{BCFC924A-6EF0-448A-AF99-D8208CAA2006}" destId="{F4ED34A3-EEDC-4F00-A178-0A0F270427BF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C336F0C-0160-4D1B-B435-7F13E30A88E8}" type="doc">
      <dgm:prSet loTypeId="urn:microsoft.com/office/officeart/2005/8/layout/lProcess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811BE7C-A005-4912-A462-B6A74AA7D3CF}">
      <dgm:prSet phldrT="[Texte]" custT="1"/>
      <dgm:spPr/>
      <dgm:t>
        <a:bodyPr/>
        <a:lstStyle/>
        <a:p>
          <a:r>
            <a:rPr lang="fr-FR" sz="3200" dirty="0"/>
            <a:t>Les Filières à proximité</a:t>
          </a:r>
        </a:p>
        <a:p>
          <a:endParaRPr lang="fr-FR" sz="3200" dirty="0"/>
        </a:p>
      </dgm:t>
    </dgm:pt>
    <dgm:pt modelId="{5231562C-2C49-4CFC-AC52-82D5E6E3FFBB}" type="parTrans" cxnId="{FC131742-FF71-48A3-9923-D1923798CAF9}">
      <dgm:prSet/>
      <dgm:spPr/>
      <dgm:t>
        <a:bodyPr/>
        <a:lstStyle/>
        <a:p>
          <a:endParaRPr lang="fr-FR"/>
        </a:p>
      </dgm:t>
    </dgm:pt>
    <dgm:pt modelId="{1CFF6958-39F1-4C78-AB77-98AF3781CF8F}" type="sibTrans" cxnId="{FC131742-FF71-48A3-9923-D1923798CAF9}">
      <dgm:prSet/>
      <dgm:spPr/>
      <dgm:t>
        <a:bodyPr/>
        <a:lstStyle/>
        <a:p>
          <a:endParaRPr lang="fr-FR"/>
        </a:p>
      </dgm:t>
    </dgm:pt>
    <dgm:pt modelId="{AE0129B2-0C15-48DA-8F84-541E61EF6ABC}">
      <dgm:prSet phldrT="[Texte]" custT="1"/>
      <dgm:spPr/>
      <dgm:t>
        <a:bodyPr/>
        <a:lstStyle/>
        <a:p>
          <a:r>
            <a:rPr lang="fr-FR" sz="4000" b="0" dirty="0"/>
            <a:t>STI2D</a:t>
          </a:r>
        </a:p>
        <a:p>
          <a:r>
            <a:rPr lang="fr-FR" sz="4000" b="0" dirty="0"/>
            <a:t>STMG</a:t>
          </a:r>
        </a:p>
        <a:p>
          <a:r>
            <a:rPr lang="fr-FR" sz="4000" b="0" dirty="0"/>
            <a:t>ST2S</a:t>
          </a:r>
        </a:p>
        <a:p>
          <a:r>
            <a:rPr lang="fr-FR" sz="4000" b="0" dirty="0"/>
            <a:t>STD2A</a:t>
          </a:r>
        </a:p>
      </dgm:t>
    </dgm:pt>
    <dgm:pt modelId="{C9CE933E-16C3-45FA-AA7A-32A16B6C417D}" type="parTrans" cxnId="{1C96A58E-E461-4B50-B87C-BAF7B08EBE9B}">
      <dgm:prSet/>
      <dgm:spPr/>
      <dgm:t>
        <a:bodyPr/>
        <a:lstStyle/>
        <a:p>
          <a:endParaRPr lang="fr-FR"/>
        </a:p>
      </dgm:t>
    </dgm:pt>
    <dgm:pt modelId="{EE5AA896-CE74-438A-8115-B1FE1C83916C}" type="sibTrans" cxnId="{1C96A58E-E461-4B50-B87C-BAF7B08EBE9B}">
      <dgm:prSet/>
      <dgm:spPr/>
      <dgm:t>
        <a:bodyPr/>
        <a:lstStyle/>
        <a:p>
          <a:endParaRPr lang="fr-FR"/>
        </a:p>
      </dgm:t>
    </dgm:pt>
    <dgm:pt modelId="{C6C63239-3A1E-4D9C-88BB-6D599917E296}">
      <dgm:prSet custT="1"/>
      <dgm:spPr/>
      <dgm:t>
        <a:bodyPr/>
        <a:lstStyle/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r>
            <a:rPr lang="fr-FR" sz="3200" dirty="0"/>
            <a:t>1</a:t>
          </a:r>
          <a:r>
            <a:rPr lang="fr-FR" sz="3200" baseline="30000" dirty="0"/>
            <a:t>ère</a:t>
          </a:r>
          <a:r>
            <a:rPr lang="fr-FR" sz="3200" dirty="0"/>
            <a:t> Technologique</a:t>
          </a:r>
        </a:p>
        <a:p>
          <a:endParaRPr lang="fr-FR" sz="1050" dirty="0"/>
        </a:p>
      </dgm:t>
    </dgm:pt>
    <dgm:pt modelId="{8972D641-2E0C-48E7-BF6C-899B8D3E6C83}" type="parTrans" cxnId="{746F2D37-D224-43C0-BACE-1EE3254BDB35}">
      <dgm:prSet/>
      <dgm:spPr/>
      <dgm:t>
        <a:bodyPr/>
        <a:lstStyle/>
        <a:p>
          <a:endParaRPr lang="fr-FR"/>
        </a:p>
      </dgm:t>
    </dgm:pt>
    <dgm:pt modelId="{8807C758-43D8-4737-8012-D5A8B3BDA6E7}" type="sibTrans" cxnId="{746F2D37-D224-43C0-BACE-1EE3254BDB35}">
      <dgm:prSet/>
      <dgm:spPr/>
      <dgm:t>
        <a:bodyPr/>
        <a:lstStyle/>
        <a:p>
          <a:endParaRPr lang="fr-FR"/>
        </a:p>
      </dgm:t>
    </dgm:pt>
    <dgm:pt modelId="{801DD1BC-53D1-4628-94AB-9FB1C391691A}" type="pres">
      <dgm:prSet presAssocID="{AC336F0C-0160-4D1B-B435-7F13E30A88E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B3FB1DB-6D73-476E-A7B7-74D08702985E}" type="pres">
      <dgm:prSet presAssocID="{C6C63239-3A1E-4D9C-88BB-6D599917E296}" presName="compNode" presStyleCnt="0"/>
      <dgm:spPr/>
    </dgm:pt>
    <dgm:pt modelId="{0CB9442E-8614-4801-A035-E2C032DD287E}" type="pres">
      <dgm:prSet presAssocID="{C6C63239-3A1E-4D9C-88BB-6D599917E296}" presName="aNode" presStyleLbl="bgShp" presStyleIdx="0" presStyleCnt="2" custScaleX="51835" custLinFactNeighborX="-826"/>
      <dgm:spPr/>
      <dgm:t>
        <a:bodyPr/>
        <a:lstStyle/>
        <a:p>
          <a:endParaRPr lang="fr-FR"/>
        </a:p>
      </dgm:t>
    </dgm:pt>
    <dgm:pt modelId="{E2364443-A60F-465F-9DDA-B2BF39A6182D}" type="pres">
      <dgm:prSet presAssocID="{C6C63239-3A1E-4D9C-88BB-6D599917E296}" presName="textNode" presStyleLbl="bgShp" presStyleIdx="0" presStyleCnt="2"/>
      <dgm:spPr/>
      <dgm:t>
        <a:bodyPr/>
        <a:lstStyle/>
        <a:p>
          <a:endParaRPr lang="fr-FR"/>
        </a:p>
      </dgm:t>
    </dgm:pt>
    <dgm:pt modelId="{9434739E-4B6E-44D4-8DBF-47C2A04069FC}" type="pres">
      <dgm:prSet presAssocID="{C6C63239-3A1E-4D9C-88BB-6D599917E296}" presName="compChildNode" presStyleCnt="0"/>
      <dgm:spPr/>
    </dgm:pt>
    <dgm:pt modelId="{4AE87C29-16EA-4B6B-AC91-DE843F5E7A95}" type="pres">
      <dgm:prSet presAssocID="{C6C63239-3A1E-4D9C-88BB-6D599917E296}" presName="theInnerList" presStyleCnt="0"/>
      <dgm:spPr/>
    </dgm:pt>
    <dgm:pt modelId="{F7657494-FD2E-400F-A162-EC4589BE5B79}" type="pres">
      <dgm:prSet presAssocID="{C6C63239-3A1E-4D9C-88BB-6D599917E296}" presName="aSpace" presStyleCnt="0"/>
      <dgm:spPr/>
    </dgm:pt>
    <dgm:pt modelId="{DA6103EC-B945-4977-9BEB-E02CA395B14B}" type="pres">
      <dgm:prSet presAssocID="{A811BE7C-A005-4912-A462-B6A74AA7D3CF}" presName="compNode" presStyleCnt="0"/>
      <dgm:spPr/>
    </dgm:pt>
    <dgm:pt modelId="{D212F0FE-E44C-450A-A889-D0F569138A2D}" type="pres">
      <dgm:prSet presAssocID="{A811BE7C-A005-4912-A462-B6A74AA7D3CF}" presName="aNode" presStyleLbl="bgShp" presStyleIdx="1" presStyleCnt="2" custLinFactNeighborX="488" custLinFactNeighborY="-2318"/>
      <dgm:spPr/>
      <dgm:t>
        <a:bodyPr/>
        <a:lstStyle/>
        <a:p>
          <a:endParaRPr lang="fr-FR"/>
        </a:p>
      </dgm:t>
    </dgm:pt>
    <dgm:pt modelId="{27E7D7D9-1FFB-411B-B495-F78F3F88A892}" type="pres">
      <dgm:prSet presAssocID="{A811BE7C-A005-4912-A462-B6A74AA7D3CF}" presName="textNode" presStyleLbl="bgShp" presStyleIdx="1" presStyleCnt="2"/>
      <dgm:spPr/>
      <dgm:t>
        <a:bodyPr/>
        <a:lstStyle/>
        <a:p>
          <a:endParaRPr lang="fr-FR"/>
        </a:p>
      </dgm:t>
    </dgm:pt>
    <dgm:pt modelId="{5D7A8E29-293D-4CFD-A9D6-635CF9F38DAD}" type="pres">
      <dgm:prSet presAssocID="{A811BE7C-A005-4912-A462-B6A74AA7D3CF}" presName="compChildNode" presStyleCnt="0"/>
      <dgm:spPr/>
    </dgm:pt>
    <dgm:pt modelId="{16322C7D-0581-4C2A-84BE-A45F2D7F4EE7}" type="pres">
      <dgm:prSet presAssocID="{A811BE7C-A005-4912-A462-B6A74AA7D3CF}" presName="theInnerList" presStyleCnt="0"/>
      <dgm:spPr/>
    </dgm:pt>
    <dgm:pt modelId="{B332A870-7923-45AC-9458-229F39145EA9}" type="pres">
      <dgm:prSet presAssocID="{AE0129B2-0C15-48DA-8F84-541E61EF6ABC}" presName="childNode" presStyleLbl="node1" presStyleIdx="0" presStyleCnt="1" custScaleY="86049" custLinFactNeighborX="-1215" custLinFactNeighborY="-149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5D6CCC4-BF33-4825-9C5B-2192A1299181}" type="presOf" srcId="{A811BE7C-A005-4912-A462-B6A74AA7D3CF}" destId="{D212F0FE-E44C-450A-A889-D0F569138A2D}" srcOrd="0" destOrd="0" presId="urn:microsoft.com/office/officeart/2005/8/layout/lProcess2"/>
    <dgm:cxn modelId="{FC131742-FF71-48A3-9923-D1923798CAF9}" srcId="{AC336F0C-0160-4D1B-B435-7F13E30A88E8}" destId="{A811BE7C-A005-4912-A462-B6A74AA7D3CF}" srcOrd="1" destOrd="0" parTransId="{5231562C-2C49-4CFC-AC52-82D5E6E3FFBB}" sibTransId="{1CFF6958-39F1-4C78-AB77-98AF3781CF8F}"/>
    <dgm:cxn modelId="{1C96A58E-E461-4B50-B87C-BAF7B08EBE9B}" srcId="{A811BE7C-A005-4912-A462-B6A74AA7D3CF}" destId="{AE0129B2-0C15-48DA-8F84-541E61EF6ABC}" srcOrd="0" destOrd="0" parTransId="{C9CE933E-16C3-45FA-AA7A-32A16B6C417D}" sibTransId="{EE5AA896-CE74-438A-8115-B1FE1C83916C}"/>
    <dgm:cxn modelId="{794DB38C-66DF-4994-9062-48C28C82C5D2}" type="presOf" srcId="{C6C63239-3A1E-4D9C-88BB-6D599917E296}" destId="{E2364443-A60F-465F-9DDA-B2BF39A6182D}" srcOrd="1" destOrd="0" presId="urn:microsoft.com/office/officeart/2005/8/layout/lProcess2"/>
    <dgm:cxn modelId="{2315C00D-DE80-4257-82A2-ADD9DDCA4022}" type="presOf" srcId="{A811BE7C-A005-4912-A462-B6A74AA7D3CF}" destId="{27E7D7D9-1FFB-411B-B495-F78F3F88A892}" srcOrd="1" destOrd="0" presId="urn:microsoft.com/office/officeart/2005/8/layout/lProcess2"/>
    <dgm:cxn modelId="{351FDC83-7B4C-4BC6-8345-400A9B737554}" type="presOf" srcId="{C6C63239-3A1E-4D9C-88BB-6D599917E296}" destId="{0CB9442E-8614-4801-A035-E2C032DD287E}" srcOrd="0" destOrd="0" presId="urn:microsoft.com/office/officeart/2005/8/layout/lProcess2"/>
    <dgm:cxn modelId="{0F1A1561-984B-4167-8085-532BD6E5FFBA}" type="presOf" srcId="{AE0129B2-0C15-48DA-8F84-541E61EF6ABC}" destId="{B332A870-7923-45AC-9458-229F39145EA9}" srcOrd="0" destOrd="0" presId="urn:microsoft.com/office/officeart/2005/8/layout/lProcess2"/>
    <dgm:cxn modelId="{746F2D37-D224-43C0-BACE-1EE3254BDB35}" srcId="{AC336F0C-0160-4D1B-B435-7F13E30A88E8}" destId="{C6C63239-3A1E-4D9C-88BB-6D599917E296}" srcOrd="0" destOrd="0" parTransId="{8972D641-2E0C-48E7-BF6C-899B8D3E6C83}" sibTransId="{8807C758-43D8-4737-8012-D5A8B3BDA6E7}"/>
    <dgm:cxn modelId="{B055D5CA-3DC9-4A02-8891-A264FD958D61}" type="presOf" srcId="{AC336F0C-0160-4D1B-B435-7F13E30A88E8}" destId="{801DD1BC-53D1-4628-94AB-9FB1C391691A}" srcOrd="0" destOrd="0" presId="urn:microsoft.com/office/officeart/2005/8/layout/lProcess2"/>
    <dgm:cxn modelId="{87B0CC27-4160-4B4F-905F-E6B37575D63E}" type="presParOf" srcId="{801DD1BC-53D1-4628-94AB-9FB1C391691A}" destId="{CB3FB1DB-6D73-476E-A7B7-74D08702985E}" srcOrd="0" destOrd="0" presId="urn:microsoft.com/office/officeart/2005/8/layout/lProcess2"/>
    <dgm:cxn modelId="{C647A6F4-137C-4AF7-9E74-3CC742969E95}" type="presParOf" srcId="{CB3FB1DB-6D73-476E-A7B7-74D08702985E}" destId="{0CB9442E-8614-4801-A035-E2C032DD287E}" srcOrd="0" destOrd="0" presId="urn:microsoft.com/office/officeart/2005/8/layout/lProcess2"/>
    <dgm:cxn modelId="{70840080-FBC0-4EF2-8E88-1B23483C8811}" type="presParOf" srcId="{CB3FB1DB-6D73-476E-A7B7-74D08702985E}" destId="{E2364443-A60F-465F-9DDA-B2BF39A6182D}" srcOrd="1" destOrd="0" presId="urn:microsoft.com/office/officeart/2005/8/layout/lProcess2"/>
    <dgm:cxn modelId="{3E480133-8579-4542-817B-B1EE75355333}" type="presParOf" srcId="{CB3FB1DB-6D73-476E-A7B7-74D08702985E}" destId="{9434739E-4B6E-44D4-8DBF-47C2A04069FC}" srcOrd="2" destOrd="0" presId="urn:microsoft.com/office/officeart/2005/8/layout/lProcess2"/>
    <dgm:cxn modelId="{F7BC8029-3A7C-4275-A954-7BAEF31D7D11}" type="presParOf" srcId="{9434739E-4B6E-44D4-8DBF-47C2A04069FC}" destId="{4AE87C29-16EA-4B6B-AC91-DE843F5E7A95}" srcOrd="0" destOrd="0" presId="urn:microsoft.com/office/officeart/2005/8/layout/lProcess2"/>
    <dgm:cxn modelId="{2AD25569-9604-49A5-AF5E-277F96B25565}" type="presParOf" srcId="{801DD1BC-53D1-4628-94AB-9FB1C391691A}" destId="{F7657494-FD2E-400F-A162-EC4589BE5B79}" srcOrd="1" destOrd="0" presId="urn:microsoft.com/office/officeart/2005/8/layout/lProcess2"/>
    <dgm:cxn modelId="{A4D242C1-93D1-468B-A90C-5DD77F964D5E}" type="presParOf" srcId="{801DD1BC-53D1-4628-94AB-9FB1C391691A}" destId="{DA6103EC-B945-4977-9BEB-E02CA395B14B}" srcOrd="2" destOrd="0" presId="urn:microsoft.com/office/officeart/2005/8/layout/lProcess2"/>
    <dgm:cxn modelId="{F670D113-3CFD-4590-AC0A-62A5CA690F0D}" type="presParOf" srcId="{DA6103EC-B945-4977-9BEB-E02CA395B14B}" destId="{D212F0FE-E44C-450A-A889-D0F569138A2D}" srcOrd="0" destOrd="0" presId="urn:microsoft.com/office/officeart/2005/8/layout/lProcess2"/>
    <dgm:cxn modelId="{609C37C5-7384-404D-848C-BED63347F01B}" type="presParOf" srcId="{DA6103EC-B945-4977-9BEB-E02CA395B14B}" destId="{27E7D7D9-1FFB-411B-B495-F78F3F88A892}" srcOrd="1" destOrd="0" presId="urn:microsoft.com/office/officeart/2005/8/layout/lProcess2"/>
    <dgm:cxn modelId="{0843BFA4-73E2-4644-AF2F-DC654F098AB9}" type="presParOf" srcId="{DA6103EC-B945-4977-9BEB-E02CA395B14B}" destId="{5D7A8E29-293D-4CFD-A9D6-635CF9F38DAD}" srcOrd="2" destOrd="0" presId="urn:microsoft.com/office/officeart/2005/8/layout/lProcess2"/>
    <dgm:cxn modelId="{D5958071-DB2E-4843-8EF8-239FE073BB24}" type="presParOf" srcId="{5D7A8E29-293D-4CFD-A9D6-635CF9F38DAD}" destId="{16322C7D-0581-4C2A-84BE-A45F2D7F4EE7}" srcOrd="0" destOrd="0" presId="urn:microsoft.com/office/officeart/2005/8/layout/lProcess2"/>
    <dgm:cxn modelId="{29E19B47-1F58-4DFD-B0CF-C5D004FB6999}" type="presParOf" srcId="{16322C7D-0581-4C2A-84BE-A45F2D7F4EE7}" destId="{B332A870-7923-45AC-9458-229F39145EA9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D2C25A-C5A0-4626-B020-BECE70D80060}" type="doc">
      <dgm:prSet loTypeId="urn:microsoft.com/office/officeart/2005/8/layout/radial4" loCatId="relationship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8162644-2C07-4C7A-929D-408E38173502}">
      <dgm:prSet phldrT="[Texte]"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Ce qui ne change pas entre le collège et le lycée</a:t>
          </a:r>
        </a:p>
      </dgm:t>
    </dgm:pt>
    <dgm:pt modelId="{5710E28B-1A29-439D-A8AE-D45031E4DA6B}" type="parTrans" cxnId="{7D0FDC95-9C9A-49E1-AB05-37A7AF4706F0}">
      <dgm:prSet/>
      <dgm:spPr/>
      <dgm:t>
        <a:bodyPr/>
        <a:lstStyle/>
        <a:p>
          <a:endParaRPr lang="fr-FR"/>
        </a:p>
      </dgm:t>
    </dgm:pt>
    <dgm:pt modelId="{C59C3B60-17B6-45FE-B7FB-B1A9DBF9CA8D}" type="sibTrans" cxnId="{7D0FDC95-9C9A-49E1-AB05-37A7AF4706F0}">
      <dgm:prSet/>
      <dgm:spPr/>
      <dgm:t>
        <a:bodyPr/>
        <a:lstStyle/>
        <a:p>
          <a:endParaRPr lang="fr-FR"/>
        </a:p>
      </dgm:t>
    </dgm:pt>
    <dgm:pt modelId="{D6777B62-0891-4F02-923B-19409FB207D8}">
      <dgm:prSet phldrT="[Texte]"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L’organisation de l’établissement</a:t>
          </a:r>
        </a:p>
      </dgm:t>
    </dgm:pt>
    <dgm:pt modelId="{742DF843-9CC2-41E6-AE99-C7EC9349918F}" type="parTrans" cxnId="{757748B4-749C-4D0A-898A-A115A73A184B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683ADE8-4A8C-492B-82B8-D4721A1A1E93}" type="sibTrans" cxnId="{757748B4-749C-4D0A-898A-A115A73A184B}">
      <dgm:prSet/>
      <dgm:spPr/>
      <dgm:t>
        <a:bodyPr/>
        <a:lstStyle/>
        <a:p>
          <a:endParaRPr lang="fr-FR"/>
        </a:p>
      </dgm:t>
    </dgm:pt>
    <dgm:pt modelId="{8EB410E1-8C17-4099-91F2-260E9355CEF1}">
      <dgm:prSet phldrT="[Texte]"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L’organisation des cours même si de nouvelles disciplines apparaissent</a:t>
          </a:r>
        </a:p>
      </dgm:t>
    </dgm:pt>
    <dgm:pt modelId="{90D71063-8FA2-45EF-B71E-F8E57A4D3EB9}" type="parTrans" cxnId="{822638FE-9AC4-467B-9AE4-7C323F9F081D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C03BC379-FB03-4C27-B2DC-58D9B29D37CB}" type="sibTrans" cxnId="{822638FE-9AC4-467B-9AE4-7C323F9F081D}">
      <dgm:prSet/>
      <dgm:spPr/>
      <dgm:t>
        <a:bodyPr/>
        <a:lstStyle/>
        <a:p>
          <a:endParaRPr lang="fr-FR"/>
        </a:p>
      </dgm:t>
    </dgm:pt>
    <dgm:pt modelId="{2B207FD9-3EA4-483E-897C-2D1DF44F58FA}">
      <dgm:prSet phldrT="[Texte]"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La Vie scolaire : </a:t>
          </a:r>
          <a:r>
            <a:rPr lang="fr-FR" dirty="0" err="1">
              <a:solidFill>
                <a:schemeClr val="tx1"/>
              </a:solidFill>
            </a:rPr>
            <a:t>Cpe</a:t>
          </a:r>
          <a:r>
            <a:rPr lang="fr-FR" dirty="0">
              <a:solidFill>
                <a:schemeClr val="tx1"/>
              </a:solidFill>
            </a:rPr>
            <a:t>/ assistants d’éducation, Obligations d’assiduité, règlement intérieur…</a:t>
          </a:r>
        </a:p>
      </dgm:t>
    </dgm:pt>
    <dgm:pt modelId="{6D00322C-1AD2-44E9-A38C-171F1FC2173E}" type="parTrans" cxnId="{A8138F00-FCF8-4DD7-9C1D-55CAA7A410D3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29587E5-4C79-4034-8371-B1AD89DC5BB2}" type="sibTrans" cxnId="{A8138F00-FCF8-4DD7-9C1D-55CAA7A410D3}">
      <dgm:prSet/>
      <dgm:spPr/>
      <dgm:t>
        <a:bodyPr/>
        <a:lstStyle/>
        <a:p>
          <a:endParaRPr lang="fr-FR"/>
        </a:p>
      </dgm:t>
    </dgm:pt>
    <dgm:pt modelId="{10A35D2F-6E22-4D95-AD20-87D3B883774D}" type="pres">
      <dgm:prSet presAssocID="{0BD2C25A-C5A0-4626-B020-BECE70D8006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3F1B082-B67B-4CCC-A9FD-DB0100EC0848}" type="pres">
      <dgm:prSet presAssocID="{78162644-2C07-4C7A-929D-408E38173502}" presName="centerShape" presStyleLbl="node0" presStyleIdx="0" presStyleCnt="1"/>
      <dgm:spPr/>
      <dgm:t>
        <a:bodyPr/>
        <a:lstStyle/>
        <a:p>
          <a:endParaRPr lang="fr-FR"/>
        </a:p>
      </dgm:t>
    </dgm:pt>
    <dgm:pt modelId="{AD033424-5E38-4058-AD41-4D507605F563}" type="pres">
      <dgm:prSet presAssocID="{742DF843-9CC2-41E6-AE99-C7EC9349918F}" presName="parTrans" presStyleLbl="bgSibTrans2D1" presStyleIdx="0" presStyleCnt="3" custLinFactY="30291" custLinFactNeighborX="57868" custLinFactNeighborY="100000"/>
      <dgm:spPr>
        <a:prstGeom prst="rightArrow">
          <a:avLst/>
        </a:prstGeom>
      </dgm:spPr>
      <dgm:t>
        <a:bodyPr/>
        <a:lstStyle/>
        <a:p>
          <a:endParaRPr lang="fr-FR"/>
        </a:p>
      </dgm:t>
    </dgm:pt>
    <dgm:pt modelId="{5CA79DAF-C2E9-4899-90CC-49665957A5A6}" type="pres">
      <dgm:prSet presAssocID="{D6777B62-0891-4F02-923B-19409FB207D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45CBC02-8592-4659-961C-5A3165B51A5B}" type="pres">
      <dgm:prSet presAssocID="{90D71063-8FA2-45EF-B71E-F8E57A4D3EB9}" presName="parTrans" presStyleLbl="bgSibTrans2D1" presStyleIdx="1" presStyleCnt="3" custLinFactY="74160" custLinFactNeighborX="-6736" custLinFactNeighborY="100000"/>
      <dgm:spPr>
        <a:prstGeom prst="rightArrow">
          <a:avLst/>
        </a:prstGeom>
      </dgm:spPr>
      <dgm:t>
        <a:bodyPr/>
        <a:lstStyle/>
        <a:p>
          <a:endParaRPr lang="fr-FR"/>
        </a:p>
      </dgm:t>
    </dgm:pt>
    <dgm:pt modelId="{B504BF2D-E15E-4ADB-ACB8-DFA0DAFA4994}" type="pres">
      <dgm:prSet presAssocID="{8EB410E1-8C17-4099-91F2-260E9355CEF1}" presName="node" presStyleLbl="node1" presStyleIdx="1" presStyleCnt="3" custRadScaleRad="87928" custRadScaleInc="20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762116-108D-4AFB-ADDE-518E331472E8}" type="pres">
      <dgm:prSet presAssocID="{6D00322C-1AD2-44E9-A38C-171F1FC2173E}" presName="parTrans" presStyleLbl="bgSibTrans2D1" presStyleIdx="2" presStyleCnt="3" custLinFactY="21536" custLinFactNeighborX="-67112" custLinFactNeighborY="100000"/>
      <dgm:spPr>
        <a:prstGeom prst="rightArrow">
          <a:avLst/>
        </a:prstGeom>
      </dgm:spPr>
      <dgm:t>
        <a:bodyPr/>
        <a:lstStyle/>
        <a:p>
          <a:endParaRPr lang="fr-FR"/>
        </a:p>
      </dgm:t>
    </dgm:pt>
    <dgm:pt modelId="{8540ED26-402C-4568-B2A2-FF1CA3BCCD57}" type="pres">
      <dgm:prSet presAssocID="{2B207FD9-3EA4-483E-897C-2D1DF44F58F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57748B4-749C-4D0A-898A-A115A73A184B}" srcId="{78162644-2C07-4C7A-929D-408E38173502}" destId="{D6777B62-0891-4F02-923B-19409FB207D8}" srcOrd="0" destOrd="0" parTransId="{742DF843-9CC2-41E6-AE99-C7EC9349918F}" sibTransId="{D683ADE8-4A8C-492B-82B8-D4721A1A1E93}"/>
    <dgm:cxn modelId="{E8B14AB6-2840-4A53-8DB8-7C07F6EED413}" type="presOf" srcId="{78162644-2C07-4C7A-929D-408E38173502}" destId="{F3F1B082-B67B-4CCC-A9FD-DB0100EC0848}" srcOrd="0" destOrd="0" presId="urn:microsoft.com/office/officeart/2005/8/layout/radial4"/>
    <dgm:cxn modelId="{19CB69ED-3B85-4FFA-A630-0C3309913A31}" type="presOf" srcId="{742DF843-9CC2-41E6-AE99-C7EC9349918F}" destId="{AD033424-5E38-4058-AD41-4D507605F563}" srcOrd="0" destOrd="0" presId="urn:microsoft.com/office/officeart/2005/8/layout/radial4"/>
    <dgm:cxn modelId="{7D0FDC95-9C9A-49E1-AB05-37A7AF4706F0}" srcId="{0BD2C25A-C5A0-4626-B020-BECE70D80060}" destId="{78162644-2C07-4C7A-929D-408E38173502}" srcOrd="0" destOrd="0" parTransId="{5710E28B-1A29-439D-A8AE-D45031E4DA6B}" sibTransId="{C59C3B60-17B6-45FE-B7FB-B1A9DBF9CA8D}"/>
    <dgm:cxn modelId="{06E9F4BA-8890-4F87-BBDA-AB7E6954E994}" type="presOf" srcId="{90D71063-8FA2-45EF-B71E-F8E57A4D3EB9}" destId="{845CBC02-8592-4659-961C-5A3165B51A5B}" srcOrd="0" destOrd="0" presId="urn:microsoft.com/office/officeart/2005/8/layout/radial4"/>
    <dgm:cxn modelId="{8DC752FF-2B08-4F40-8621-97DC12503339}" type="presOf" srcId="{D6777B62-0891-4F02-923B-19409FB207D8}" destId="{5CA79DAF-C2E9-4899-90CC-49665957A5A6}" srcOrd="0" destOrd="0" presId="urn:microsoft.com/office/officeart/2005/8/layout/radial4"/>
    <dgm:cxn modelId="{F2F814D3-E3A8-42D0-82B0-07F8623C0B2D}" type="presOf" srcId="{6D00322C-1AD2-44E9-A38C-171F1FC2173E}" destId="{CC762116-108D-4AFB-ADDE-518E331472E8}" srcOrd="0" destOrd="0" presId="urn:microsoft.com/office/officeart/2005/8/layout/radial4"/>
    <dgm:cxn modelId="{822638FE-9AC4-467B-9AE4-7C323F9F081D}" srcId="{78162644-2C07-4C7A-929D-408E38173502}" destId="{8EB410E1-8C17-4099-91F2-260E9355CEF1}" srcOrd="1" destOrd="0" parTransId="{90D71063-8FA2-45EF-B71E-F8E57A4D3EB9}" sibTransId="{C03BC379-FB03-4C27-B2DC-58D9B29D37CB}"/>
    <dgm:cxn modelId="{A8138F00-FCF8-4DD7-9C1D-55CAA7A410D3}" srcId="{78162644-2C07-4C7A-929D-408E38173502}" destId="{2B207FD9-3EA4-483E-897C-2D1DF44F58FA}" srcOrd="2" destOrd="0" parTransId="{6D00322C-1AD2-44E9-A38C-171F1FC2173E}" sibTransId="{E29587E5-4C79-4034-8371-B1AD89DC5BB2}"/>
    <dgm:cxn modelId="{EF84875E-6BA3-4AD4-982F-70F0831466FA}" type="presOf" srcId="{2B207FD9-3EA4-483E-897C-2D1DF44F58FA}" destId="{8540ED26-402C-4568-B2A2-FF1CA3BCCD57}" srcOrd="0" destOrd="0" presId="urn:microsoft.com/office/officeart/2005/8/layout/radial4"/>
    <dgm:cxn modelId="{FA1B9E47-58F3-494B-ADC7-2603F7820929}" type="presOf" srcId="{8EB410E1-8C17-4099-91F2-260E9355CEF1}" destId="{B504BF2D-E15E-4ADB-ACB8-DFA0DAFA4994}" srcOrd="0" destOrd="0" presId="urn:microsoft.com/office/officeart/2005/8/layout/radial4"/>
    <dgm:cxn modelId="{0A8321A9-23F2-4673-9EDC-427285E44FBD}" type="presOf" srcId="{0BD2C25A-C5A0-4626-B020-BECE70D80060}" destId="{10A35D2F-6E22-4D95-AD20-87D3B883774D}" srcOrd="0" destOrd="0" presId="urn:microsoft.com/office/officeart/2005/8/layout/radial4"/>
    <dgm:cxn modelId="{4159897E-BD5B-4888-977E-0CB23CA6DC65}" type="presParOf" srcId="{10A35D2F-6E22-4D95-AD20-87D3B883774D}" destId="{F3F1B082-B67B-4CCC-A9FD-DB0100EC0848}" srcOrd="0" destOrd="0" presId="urn:microsoft.com/office/officeart/2005/8/layout/radial4"/>
    <dgm:cxn modelId="{6EE3E189-CAD0-49CD-A2DA-0D8FB9CE2F58}" type="presParOf" srcId="{10A35D2F-6E22-4D95-AD20-87D3B883774D}" destId="{AD033424-5E38-4058-AD41-4D507605F563}" srcOrd="1" destOrd="0" presId="urn:microsoft.com/office/officeart/2005/8/layout/radial4"/>
    <dgm:cxn modelId="{07B0993E-A809-4D3A-A9CD-5C147471F749}" type="presParOf" srcId="{10A35D2F-6E22-4D95-AD20-87D3B883774D}" destId="{5CA79DAF-C2E9-4899-90CC-49665957A5A6}" srcOrd="2" destOrd="0" presId="urn:microsoft.com/office/officeart/2005/8/layout/radial4"/>
    <dgm:cxn modelId="{AD8D5155-B48A-4BDF-BF6C-B2D998C6C123}" type="presParOf" srcId="{10A35D2F-6E22-4D95-AD20-87D3B883774D}" destId="{845CBC02-8592-4659-961C-5A3165B51A5B}" srcOrd="3" destOrd="0" presId="urn:microsoft.com/office/officeart/2005/8/layout/radial4"/>
    <dgm:cxn modelId="{478386DB-5214-4E08-A0DB-5FF099DBFA9C}" type="presParOf" srcId="{10A35D2F-6E22-4D95-AD20-87D3B883774D}" destId="{B504BF2D-E15E-4ADB-ACB8-DFA0DAFA4994}" srcOrd="4" destOrd="0" presId="urn:microsoft.com/office/officeart/2005/8/layout/radial4"/>
    <dgm:cxn modelId="{4AD998CA-3130-47B8-89E0-2295B9AF9ABD}" type="presParOf" srcId="{10A35D2F-6E22-4D95-AD20-87D3B883774D}" destId="{CC762116-108D-4AFB-ADDE-518E331472E8}" srcOrd="5" destOrd="0" presId="urn:microsoft.com/office/officeart/2005/8/layout/radial4"/>
    <dgm:cxn modelId="{20AAF5AA-DD12-4E48-BAD9-8EE41C46F869}" type="presParOf" srcId="{10A35D2F-6E22-4D95-AD20-87D3B883774D}" destId="{8540ED26-402C-4568-B2A2-FF1CA3BCCD57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D2C25A-C5A0-4626-B020-BECE70D80060}" type="doc">
      <dgm:prSet loTypeId="urn:microsoft.com/office/officeart/2005/8/layout/radial4" loCatId="relationship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8162644-2C07-4C7A-929D-408E38173502}">
      <dgm:prSet phldrT="[Texte]"/>
      <dgm:spPr/>
      <dgm:t>
        <a:bodyPr/>
        <a:lstStyle/>
        <a:p>
          <a:r>
            <a:rPr lang="fr-FR" dirty="0"/>
            <a:t>Ce qui change quand on découvre le lycée</a:t>
          </a:r>
        </a:p>
        <a:p>
          <a:endParaRPr lang="fr-FR" dirty="0"/>
        </a:p>
      </dgm:t>
    </dgm:pt>
    <dgm:pt modelId="{5710E28B-1A29-439D-A8AE-D45031E4DA6B}" type="parTrans" cxnId="{7D0FDC95-9C9A-49E1-AB05-37A7AF4706F0}">
      <dgm:prSet/>
      <dgm:spPr/>
      <dgm:t>
        <a:bodyPr/>
        <a:lstStyle/>
        <a:p>
          <a:endParaRPr lang="fr-FR"/>
        </a:p>
      </dgm:t>
    </dgm:pt>
    <dgm:pt modelId="{C59C3B60-17B6-45FE-B7FB-B1A9DBF9CA8D}" type="sibTrans" cxnId="{7D0FDC95-9C9A-49E1-AB05-37A7AF4706F0}">
      <dgm:prSet/>
      <dgm:spPr/>
      <dgm:t>
        <a:bodyPr/>
        <a:lstStyle/>
        <a:p>
          <a:endParaRPr lang="fr-FR"/>
        </a:p>
      </dgm:t>
    </dgm:pt>
    <dgm:pt modelId="{D6777B62-0891-4F02-923B-19409FB207D8}">
      <dgm:prSet phldrT="[Texte]"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Une plus grande amplitude horaire sur la semaine</a:t>
          </a:r>
        </a:p>
      </dgm:t>
    </dgm:pt>
    <dgm:pt modelId="{742DF843-9CC2-41E6-AE99-C7EC9349918F}" type="parTrans" cxnId="{757748B4-749C-4D0A-898A-A115A73A184B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683ADE8-4A8C-492B-82B8-D4721A1A1E93}" type="sibTrans" cxnId="{757748B4-749C-4D0A-898A-A115A73A184B}">
      <dgm:prSet/>
      <dgm:spPr/>
      <dgm:t>
        <a:bodyPr/>
        <a:lstStyle/>
        <a:p>
          <a:endParaRPr lang="fr-FR"/>
        </a:p>
      </dgm:t>
    </dgm:pt>
    <dgm:pt modelId="{FF580D9C-8146-4423-BC60-EE2F53463CE8}">
      <dgm:prSet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Se préparer au supérieur (modules d’orientation, </a:t>
          </a:r>
          <a:r>
            <a:rPr lang="fr-FR" dirty="0" err="1">
              <a:solidFill>
                <a:schemeClr val="tx1"/>
              </a:solidFill>
            </a:rPr>
            <a:t>parcoursup</a:t>
          </a:r>
          <a:r>
            <a:rPr lang="fr-FR" dirty="0">
              <a:solidFill>
                <a:schemeClr val="tx1"/>
              </a:solidFill>
            </a:rPr>
            <a:t>…)</a:t>
          </a:r>
        </a:p>
      </dgm:t>
    </dgm:pt>
    <dgm:pt modelId="{17832029-3F07-4BCD-97C4-F1B5AEF75AA5}" type="parTrans" cxnId="{60D57266-A6D0-40C3-90D9-8E168B269E09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05C71AA5-1B0F-410F-AABB-088E828D736F}" type="sibTrans" cxnId="{60D57266-A6D0-40C3-90D9-8E168B269E09}">
      <dgm:prSet/>
      <dgm:spPr/>
      <dgm:t>
        <a:bodyPr/>
        <a:lstStyle/>
        <a:p>
          <a:endParaRPr lang="fr-FR"/>
        </a:p>
      </dgm:t>
    </dgm:pt>
    <dgm:pt modelId="{38FD8B92-4621-4C25-BCED-96131BDDDCFC}">
      <dgm:prSet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L’internat, lieu de vie et de réussite</a:t>
          </a:r>
        </a:p>
      </dgm:t>
    </dgm:pt>
    <dgm:pt modelId="{0A9F3302-65F3-4DFB-829A-697E142951AC}" type="parTrans" cxnId="{37623698-C8DF-4E1B-B657-9069F68AA3B1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4C9BC1E7-A20B-49B0-AB7A-45D9400CC044}" type="sibTrans" cxnId="{37623698-C8DF-4E1B-B657-9069F68AA3B1}">
      <dgm:prSet/>
      <dgm:spPr/>
      <dgm:t>
        <a:bodyPr/>
        <a:lstStyle/>
        <a:p>
          <a:endParaRPr lang="fr-FR"/>
        </a:p>
      </dgm:t>
    </dgm:pt>
    <dgm:pt modelId="{0B0647FB-A8B6-4CD5-8196-63181D6C311D}">
      <dgm:prSet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Plus d’autonomie (prise de note, gestion du temps libéré…)</a:t>
          </a:r>
        </a:p>
      </dgm:t>
    </dgm:pt>
    <dgm:pt modelId="{A371820F-FB26-4A35-999A-1406088A2697}" type="parTrans" cxnId="{4B2D31CC-23EF-4915-BEED-C6AB882544A6}">
      <dgm:prSet/>
      <dgm:spPr/>
      <dgm:t>
        <a:bodyPr/>
        <a:lstStyle/>
        <a:p>
          <a:endParaRPr lang="fr-FR"/>
        </a:p>
      </dgm:t>
    </dgm:pt>
    <dgm:pt modelId="{31840E24-A803-4B1D-9E1F-182C528AEABA}" type="sibTrans" cxnId="{4B2D31CC-23EF-4915-BEED-C6AB882544A6}">
      <dgm:prSet/>
      <dgm:spPr/>
      <dgm:t>
        <a:bodyPr/>
        <a:lstStyle/>
        <a:p>
          <a:endParaRPr lang="fr-FR"/>
        </a:p>
      </dgm:t>
    </dgm:pt>
    <dgm:pt modelId="{10A35D2F-6E22-4D95-AD20-87D3B883774D}" type="pres">
      <dgm:prSet presAssocID="{0BD2C25A-C5A0-4626-B020-BECE70D8006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3F1B082-B67B-4CCC-A9FD-DB0100EC0848}" type="pres">
      <dgm:prSet presAssocID="{78162644-2C07-4C7A-929D-408E38173502}" presName="centerShape" presStyleLbl="node0" presStyleIdx="0" presStyleCnt="1"/>
      <dgm:spPr/>
      <dgm:t>
        <a:bodyPr/>
        <a:lstStyle/>
        <a:p>
          <a:endParaRPr lang="fr-FR"/>
        </a:p>
      </dgm:t>
    </dgm:pt>
    <dgm:pt modelId="{AD033424-5E38-4058-AD41-4D507605F563}" type="pres">
      <dgm:prSet presAssocID="{742DF843-9CC2-41E6-AE99-C7EC9349918F}" presName="parTrans" presStyleLbl="bgSibTrans2D1" presStyleIdx="0" presStyleCnt="4"/>
      <dgm:spPr/>
      <dgm:t>
        <a:bodyPr/>
        <a:lstStyle/>
        <a:p>
          <a:endParaRPr lang="fr-FR"/>
        </a:p>
      </dgm:t>
    </dgm:pt>
    <dgm:pt modelId="{5CA79DAF-C2E9-4899-90CC-49665957A5A6}" type="pres">
      <dgm:prSet presAssocID="{D6777B62-0891-4F02-923B-19409FB207D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675FA01-C523-4946-880B-E4A0E24B358A}" type="pres">
      <dgm:prSet presAssocID="{17832029-3F07-4BCD-97C4-F1B5AEF75AA5}" presName="parTrans" presStyleLbl="bgSibTrans2D1" presStyleIdx="1" presStyleCnt="4"/>
      <dgm:spPr/>
      <dgm:t>
        <a:bodyPr/>
        <a:lstStyle/>
        <a:p>
          <a:endParaRPr lang="fr-FR"/>
        </a:p>
      </dgm:t>
    </dgm:pt>
    <dgm:pt modelId="{F3DF7A85-07AF-4C07-9548-9161D3487B45}" type="pres">
      <dgm:prSet presAssocID="{FF580D9C-8146-4423-BC60-EE2F53463CE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FCF671-527F-4A5F-8EE2-F913990F2788}" type="pres">
      <dgm:prSet presAssocID="{0A9F3302-65F3-4DFB-829A-697E142951AC}" presName="parTrans" presStyleLbl="bgSibTrans2D1" presStyleIdx="2" presStyleCnt="4"/>
      <dgm:spPr/>
      <dgm:t>
        <a:bodyPr/>
        <a:lstStyle/>
        <a:p>
          <a:endParaRPr lang="fr-FR"/>
        </a:p>
      </dgm:t>
    </dgm:pt>
    <dgm:pt modelId="{D39A5BC9-581D-407C-93CF-70EA2FE9E62D}" type="pres">
      <dgm:prSet presAssocID="{38FD8B92-4621-4C25-BCED-96131BDDDCFC}" presName="node" presStyleLbl="node1" presStyleIdx="2" presStyleCnt="4" custRadScaleRad="94935" custRadScaleInc="31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D8CC123-2592-4FAD-A0C3-EA928E155D71}" type="pres">
      <dgm:prSet presAssocID="{A371820F-FB26-4A35-999A-1406088A2697}" presName="parTrans" presStyleLbl="bgSibTrans2D1" presStyleIdx="3" presStyleCnt="4"/>
      <dgm:spPr/>
      <dgm:t>
        <a:bodyPr/>
        <a:lstStyle/>
        <a:p>
          <a:endParaRPr lang="fr-FR"/>
        </a:p>
      </dgm:t>
    </dgm:pt>
    <dgm:pt modelId="{01FE59B4-B0CD-4491-B12A-4598C03B5471}" type="pres">
      <dgm:prSet presAssocID="{0B0647FB-A8B6-4CD5-8196-63181D6C311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0D57266-A6D0-40C3-90D9-8E168B269E09}" srcId="{78162644-2C07-4C7A-929D-408E38173502}" destId="{FF580D9C-8146-4423-BC60-EE2F53463CE8}" srcOrd="1" destOrd="0" parTransId="{17832029-3F07-4BCD-97C4-F1B5AEF75AA5}" sibTransId="{05C71AA5-1B0F-410F-AABB-088E828D736F}"/>
    <dgm:cxn modelId="{4EFDE1C0-1FA7-435C-B308-325C4190FEB8}" type="presOf" srcId="{FF580D9C-8146-4423-BC60-EE2F53463CE8}" destId="{F3DF7A85-07AF-4C07-9548-9161D3487B45}" srcOrd="0" destOrd="0" presId="urn:microsoft.com/office/officeart/2005/8/layout/radial4"/>
    <dgm:cxn modelId="{29CEE990-5387-491E-BCB6-2ACF8466C84E}" type="presOf" srcId="{78162644-2C07-4C7A-929D-408E38173502}" destId="{F3F1B082-B67B-4CCC-A9FD-DB0100EC0848}" srcOrd="0" destOrd="0" presId="urn:microsoft.com/office/officeart/2005/8/layout/radial4"/>
    <dgm:cxn modelId="{80401D8E-8438-4B18-A7DA-FA477913EB93}" type="presOf" srcId="{38FD8B92-4621-4C25-BCED-96131BDDDCFC}" destId="{D39A5BC9-581D-407C-93CF-70EA2FE9E62D}" srcOrd="0" destOrd="0" presId="urn:microsoft.com/office/officeart/2005/8/layout/radial4"/>
    <dgm:cxn modelId="{757748B4-749C-4D0A-898A-A115A73A184B}" srcId="{78162644-2C07-4C7A-929D-408E38173502}" destId="{D6777B62-0891-4F02-923B-19409FB207D8}" srcOrd="0" destOrd="0" parTransId="{742DF843-9CC2-41E6-AE99-C7EC9349918F}" sibTransId="{D683ADE8-4A8C-492B-82B8-D4721A1A1E93}"/>
    <dgm:cxn modelId="{E271332E-CED6-44F8-ABA5-67D07042BA4E}" type="presOf" srcId="{A371820F-FB26-4A35-999A-1406088A2697}" destId="{ED8CC123-2592-4FAD-A0C3-EA928E155D71}" srcOrd="0" destOrd="0" presId="urn:microsoft.com/office/officeart/2005/8/layout/radial4"/>
    <dgm:cxn modelId="{A4118106-BB63-4FCC-A427-251DE6EC2633}" type="presOf" srcId="{0B0647FB-A8B6-4CD5-8196-63181D6C311D}" destId="{01FE59B4-B0CD-4491-B12A-4598C03B5471}" srcOrd="0" destOrd="0" presId="urn:microsoft.com/office/officeart/2005/8/layout/radial4"/>
    <dgm:cxn modelId="{AA794DDE-9E56-48A2-9681-3C58F2D55742}" type="presOf" srcId="{D6777B62-0891-4F02-923B-19409FB207D8}" destId="{5CA79DAF-C2E9-4899-90CC-49665957A5A6}" srcOrd="0" destOrd="0" presId="urn:microsoft.com/office/officeart/2005/8/layout/radial4"/>
    <dgm:cxn modelId="{4B8406B4-F555-4BEE-8A7B-7B26B193D941}" type="presOf" srcId="{0BD2C25A-C5A0-4626-B020-BECE70D80060}" destId="{10A35D2F-6E22-4D95-AD20-87D3B883774D}" srcOrd="0" destOrd="0" presId="urn:microsoft.com/office/officeart/2005/8/layout/radial4"/>
    <dgm:cxn modelId="{7D0FDC95-9C9A-49E1-AB05-37A7AF4706F0}" srcId="{0BD2C25A-C5A0-4626-B020-BECE70D80060}" destId="{78162644-2C07-4C7A-929D-408E38173502}" srcOrd="0" destOrd="0" parTransId="{5710E28B-1A29-439D-A8AE-D45031E4DA6B}" sibTransId="{C59C3B60-17B6-45FE-B7FB-B1A9DBF9CA8D}"/>
    <dgm:cxn modelId="{58CBF713-1E1F-47A6-A567-C3950E7C39A5}" type="presOf" srcId="{742DF843-9CC2-41E6-AE99-C7EC9349918F}" destId="{AD033424-5E38-4058-AD41-4D507605F563}" srcOrd="0" destOrd="0" presId="urn:microsoft.com/office/officeart/2005/8/layout/radial4"/>
    <dgm:cxn modelId="{2137268E-2C4A-46F7-AC6C-29C6D6356876}" type="presOf" srcId="{17832029-3F07-4BCD-97C4-F1B5AEF75AA5}" destId="{0675FA01-C523-4946-880B-E4A0E24B358A}" srcOrd="0" destOrd="0" presId="urn:microsoft.com/office/officeart/2005/8/layout/radial4"/>
    <dgm:cxn modelId="{90AA0727-394D-4E15-9B3E-D5766662C874}" type="presOf" srcId="{0A9F3302-65F3-4DFB-829A-697E142951AC}" destId="{B2FCF671-527F-4A5F-8EE2-F913990F2788}" srcOrd="0" destOrd="0" presId="urn:microsoft.com/office/officeart/2005/8/layout/radial4"/>
    <dgm:cxn modelId="{4B2D31CC-23EF-4915-BEED-C6AB882544A6}" srcId="{78162644-2C07-4C7A-929D-408E38173502}" destId="{0B0647FB-A8B6-4CD5-8196-63181D6C311D}" srcOrd="3" destOrd="0" parTransId="{A371820F-FB26-4A35-999A-1406088A2697}" sibTransId="{31840E24-A803-4B1D-9E1F-182C528AEABA}"/>
    <dgm:cxn modelId="{37623698-C8DF-4E1B-B657-9069F68AA3B1}" srcId="{78162644-2C07-4C7A-929D-408E38173502}" destId="{38FD8B92-4621-4C25-BCED-96131BDDDCFC}" srcOrd="2" destOrd="0" parTransId="{0A9F3302-65F3-4DFB-829A-697E142951AC}" sibTransId="{4C9BC1E7-A20B-49B0-AB7A-45D9400CC044}"/>
    <dgm:cxn modelId="{408E6235-9A9D-495A-A5AB-5261B2737185}" type="presParOf" srcId="{10A35D2F-6E22-4D95-AD20-87D3B883774D}" destId="{F3F1B082-B67B-4CCC-A9FD-DB0100EC0848}" srcOrd="0" destOrd="0" presId="urn:microsoft.com/office/officeart/2005/8/layout/radial4"/>
    <dgm:cxn modelId="{0C66B4F8-BFC7-45AF-A99D-B666DD3F00C9}" type="presParOf" srcId="{10A35D2F-6E22-4D95-AD20-87D3B883774D}" destId="{AD033424-5E38-4058-AD41-4D507605F563}" srcOrd="1" destOrd="0" presId="urn:microsoft.com/office/officeart/2005/8/layout/radial4"/>
    <dgm:cxn modelId="{67F40C5B-2AEB-48AB-9CE3-C8724DC524B9}" type="presParOf" srcId="{10A35D2F-6E22-4D95-AD20-87D3B883774D}" destId="{5CA79DAF-C2E9-4899-90CC-49665957A5A6}" srcOrd="2" destOrd="0" presId="urn:microsoft.com/office/officeart/2005/8/layout/radial4"/>
    <dgm:cxn modelId="{26A8DA66-D930-4B73-9599-F4DFFDC31777}" type="presParOf" srcId="{10A35D2F-6E22-4D95-AD20-87D3B883774D}" destId="{0675FA01-C523-4946-880B-E4A0E24B358A}" srcOrd="3" destOrd="0" presId="urn:microsoft.com/office/officeart/2005/8/layout/radial4"/>
    <dgm:cxn modelId="{F19BF7D9-D7FF-4440-B022-43F353475A7C}" type="presParOf" srcId="{10A35D2F-6E22-4D95-AD20-87D3B883774D}" destId="{F3DF7A85-07AF-4C07-9548-9161D3487B45}" srcOrd="4" destOrd="0" presId="urn:microsoft.com/office/officeart/2005/8/layout/radial4"/>
    <dgm:cxn modelId="{8CC1981D-2975-413B-B189-86F98D17093C}" type="presParOf" srcId="{10A35D2F-6E22-4D95-AD20-87D3B883774D}" destId="{B2FCF671-527F-4A5F-8EE2-F913990F2788}" srcOrd="5" destOrd="0" presId="urn:microsoft.com/office/officeart/2005/8/layout/radial4"/>
    <dgm:cxn modelId="{75CF6E5C-7288-4DCB-ADF3-007580E8864A}" type="presParOf" srcId="{10A35D2F-6E22-4D95-AD20-87D3B883774D}" destId="{D39A5BC9-581D-407C-93CF-70EA2FE9E62D}" srcOrd="6" destOrd="0" presId="urn:microsoft.com/office/officeart/2005/8/layout/radial4"/>
    <dgm:cxn modelId="{61975415-968F-4177-97BD-2735833AAC79}" type="presParOf" srcId="{10A35D2F-6E22-4D95-AD20-87D3B883774D}" destId="{ED8CC123-2592-4FAD-A0C3-EA928E155D71}" srcOrd="7" destOrd="0" presId="urn:microsoft.com/office/officeart/2005/8/layout/radial4"/>
    <dgm:cxn modelId="{CFCD38CE-B5F9-4F5E-BEB9-5D2ABB60D5F6}" type="presParOf" srcId="{10A35D2F-6E22-4D95-AD20-87D3B883774D}" destId="{01FE59B4-B0CD-4491-B12A-4598C03B5471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D2C25A-C5A0-4626-B020-BECE70D80060}" type="doc">
      <dgm:prSet loTypeId="urn:microsoft.com/office/officeart/2005/8/layout/radial4" loCatId="relationship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8162644-2C07-4C7A-929D-408E38173502}">
      <dgm:prSet phldrT="[Texte]"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Bien vivre son entrée au lycée</a:t>
          </a:r>
        </a:p>
        <a:p>
          <a:endParaRPr lang="fr-FR" dirty="0">
            <a:solidFill>
              <a:schemeClr val="tx1"/>
            </a:solidFill>
          </a:endParaRPr>
        </a:p>
      </dgm:t>
    </dgm:pt>
    <dgm:pt modelId="{5710E28B-1A29-439D-A8AE-D45031E4DA6B}" type="parTrans" cxnId="{7D0FDC95-9C9A-49E1-AB05-37A7AF4706F0}">
      <dgm:prSet/>
      <dgm:spPr/>
      <dgm:t>
        <a:bodyPr/>
        <a:lstStyle/>
        <a:p>
          <a:endParaRPr lang="fr-FR"/>
        </a:p>
      </dgm:t>
    </dgm:pt>
    <dgm:pt modelId="{C59C3B60-17B6-45FE-B7FB-B1A9DBF9CA8D}" type="sibTrans" cxnId="{7D0FDC95-9C9A-49E1-AB05-37A7AF4706F0}">
      <dgm:prSet/>
      <dgm:spPr/>
      <dgm:t>
        <a:bodyPr/>
        <a:lstStyle/>
        <a:p>
          <a:endParaRPr lang="fr-FR"/>
        </a:p>
      </dgm:t>
    </dgm:pt>
    <dgm:pt modelId="{D6777B62-0891-4F02-923B-19409FB207D8}">
      <dgm:prSet phldrT="[Texte]"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Se préparer à un nouveau cycle</a:t>
          </a:r>
        </a:p>
      </dgm:t>
    </dgm:pt>
    <dgm:pt modelId="{742DF843-9CC2-41E6-AE99-C7EC9349918F}" type="parTrans" cxnId="{757748B4-749C-4D0A-898A-A115A73A184B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683ADE8-4A8C-492B-82B8-D4721A1A1E93}" type="sibTrans" cxnId="{757748B4-749C-4D0A-898A-A115A73A184B}">
      <dgm:prSet/>
      <dgm:spPr/>
      <dgm:t>
        <a:bodyPr/>
        <a:lstStyle/>
        <a:p>
          <a:endParaRPr lang="fr-FR"/>
        </a:p>
      </dgm:t>
    </dgm:pt>
    <dgm:pt modelId="{8EB410E1-8C17-4099-91F2-260E9355CEF1}">
      <dgm:prSet phldrT="[Texte]"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Moins se reposer sur l’adulte</a:t>
          </a:r>
        </a:p>
      </dgm:t>
    </dgm:pt>
    <dgm:pt modelId="{90D71063-8FA2-45EF-B71E-F8E57A4D3EB9}" type="parTrans" cxnId="{822638FE-9AC4-467B-9AE4-7C323F9F081D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C03BC379-FB03-4C27-B2DC-58D9B29D37CB}" type="sibTrans" cxnId="{822638FE-9AC4-467B-9AE4-7C323F9F081D}">
      <dgm:prSet/>
      <dgm:spPr/>
      <dgm:t>
        <a:bodyPr/>
        <a:lstStyle/>
        <a:p>
          <a:endParaRPr lang="fr-FR"/>
        </a:p>
      </dgm:t>
    </dgm:pt>
    <dgm:pt modelId="{2B207FD9-3EA4-483E-897C-2D1DF44F58FA}">
      <dgm:prSet phldrT="[Texte]"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Ne pas attendre la réussite des autres</a:t>
          </a:r>
        </a:p>
      </dgm:t>
    </dgm:pt>
    <dgm:pt modelId="{6D00322C-1AD2-44E9-A38C-171F1FC2173E}" type="parTrans" cxnId="{A8138F00-FCF8-4DD7-9C1D-55CAA7A410D3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29587E5-4C79-4034-8371-B1AD89DC5BB2}" type="sibTrans" cxnId="{A8138F00-FCF8-4DD7-9C1D-55CAA7A410D3}">
      <dgm:prSet/>
      <dgm:spPr/>
      <dgm:t>
        <a:bodyPr/>
        <a:lstStyle/>
        <a:p>
          <a:endParaRPr lang="fr-FR"/>
        </a:p>
      </dgm:t>
    </dgm:pt>
    <dgm:pt modelId="{33DF5976-3926-4803-8733-A0DBC7E3CA36}">
      <dgm:prSet phldrT="[Texte]"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Ne pas attendre pour demander de l’aide</a:t>
          </a:r>
        </a:p>
      </dgm:t>
    </dgm:pt>
    <dgm:pt modelId="{F3BBF376-A86C-457C-89B7-FCEEA715ECA2}" type="parTrans" cxnId="{B3271171-2956-4727-A7FE-49CC360CF557}">
      <dgm:prSet/>
      <dgm:spPr/>
      <dgm:t>
        <a:bodyPr/>
        <a:lstStyle/>
        <a:p>
          <a:endParaRPr lang="fr-FR"/>
        </a:p>
      </dgm:t>
    </dgm:pt>
    <dgm:pt modelId="{27EC3007-CF34-4DAD-98A9-1A2A756A82FE}" type="sibTrans" cxnId="{B3271171-2956-4727-A7FE-49CC360CF557}">
      <dgm:prSet/>
      <dgm:spPr/>
      <dgm:t>
        <a:bodyPr/>
        <a:lstStyle/>
        <a:p>
          <a:endParaRPr lang="fr-FR"/>
        </a:p>
      </dgm:t>
    </dgm:pt>
    <dgm:pt modelId="{10A35D2F-6E22-4D95-AD20-87D3B883774D}" type="pres">
      <dgm:prSet presAssocID="{0BD2C25A-C5A0-4626-B020-BECE70D8006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3F1B082-B67B-4CCC-A9FD-DB0100EC0848}" type="pres">
      <dgm:prSet presAssocID="{78162644-2C07-4C7A-929D-408E38173502}" presName="centerShape" presStyleLbl="node0" presStyleIdx="0" presStyleCnt="1"/>
      <dgm:spPr/>
      <dgm:t>
        <a:bodyPr/>
        <a:lstStyle/>
        <a:p>
          <a:endParaRPr lang="fr-FR"/>
        </a:p>
      </dgm:t>
    </dgm:pt>
    <dgm:pt modelId="{AD033424-5E38-4058-AD41-4D507605F563}" type="pres">
      <dgm:prSet presAssocID="{742DF843-9CC2-41E6-AE99-C7EC9349918F}" presName="parTrans" presStyleLbl="bgSibTrans2D1" presStyleIdx="0" presStyleCnt="4"/>
      <dgm:spPr/>
      <dgm:t>
        <a:bodyPr/>
        <a:lstStyle/>
        <a:p>
          <a:endParaRPr lang="fr-FR"/>
        </a:p>
      </dgm:t>
    </dgm:pt>
    <dgm:pt modelId="{5CA79DAF-C2E9-4899-90CC-49665957A5A6}" type="pres">
      <dgm:prSet presAssocID="{D6777B62-0891-4F02-923B-19409FB207D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45CBC02-8592-4659-961C-5A3165B51A5B}" type="pres">
      <dgm:prSet presAssocID="{90D71063-8FA2-45EF-B71E-F8E57A4D3EB9}" presName="parTrans" presStyleLbl="bgSibTrans2D1" presStyleIdx="1" presStyleCnt="4"/>
      <dgm:spPr/>
      <dgm:t>
        <a:bodyPr/>
        <a:lstStyle/>
        <a:p>
          <a:endParaRPr lang="fr-FR"/>
        </a:p>
      </dgm:t>
    </dgm:pt>
    <dgm:pt modelId="{B504BF2D-E15E-4ADB-ACB8-DFA0DAFA4994}" type="pres">
      <dgm:prSet presAssocID="{8EB410E1-8C17-4099-91F2-260E9355CEF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762116-108D-4AFB-ADDE-518E331472E8}" type="pres">
      <dgm:prSet presAssocID="{6D00322C-1AD2-44E9-A38C-171F1FC2173E}" presName="parTrans" presStyleLbl="bgSibTrans2D1" presStyleIdx="2" presStyleCnt="4"/>
      <dgm:spPr/>
      <dgm:t>
        <a:bodyPr/>
        <a:lstStyle/>
        <a:p>
          <a:endParaRPr lang="fr-FR"/>
        </a:p>
      </dgm:t>
    </dgm:pt>
    <dgm:pt modelId="{8540ED26-402C-4568-B2A2-FF1CA3BCCD57}" type="pres">
      <dgm:prSet presAssocID="{2B207FD9-3EA4-483E-897C-2D1DF44F58F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C7962C6-E2F7-4231-B1F4-6D67EAE03C0E}" type="pres">
      <dgm:prSet presAssocID="{F3BBF376-A86C-457C-89B7-FCEEA715ECA2}" presName="parTrans" presStyleLbl="bgSibTrans2D1" presStyleIdx="3" presStyleCnt="4"/>
      <dgm:spPr/>
      <dgm:t>
        <a:bodyPr/>
        <a:lstStyle/>
        <a:p>
          <a:endParaRPr lang="fr-FR"/>
        </a:p>
      </dgm:t>
    </dgm:pt>
    <dgm:pt modelId="{31B6B3F9-B25D-4814-88A2-9F8EA8C4E8FB}" type="pres">
      <dgm:prSet presAssocID="{33DF5976-3926-4803-8733-A0DBC7E3CA3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2F3021E-0A2A-4D61-AF7D-6223FD19D05D}" type="presOf" srcId="{6D00322C-1AD2-44E9-A38C-171F1FC2173E}" destId="{CC762116-108D-4AFB-ADDE-518E331472E8}" srcOrd="0" destOrd="0" presId="urn:microsoft.com/office/officeart/2005/8/layout/radial4"/>
    <dgm:cxn modelId="{81A77E11-9159-4565-9232-3D2D563E557A}" type="presOf" srcId="{2B207FD9-3EA4-483E-897C-2D1DF44F58FA}" destId="{8540ED26-402C-4568-B2A2-FF1CA3BCCD57}" srcOrd="0" destOrd="0" presId="urn:microsoft.com/office/officeart/2005/8/layout/radial4"/>
    <dgm:cxn modelId="{757748B4-749C-4D0A-898A-A115A73A184B}" srcId="{78162644-2C07-4C7A-929D-408E38173502}" destId="{D6777B62-0891-4F02-923B-19409FB207D8}" srcOrd="0" destOrd="0" parTransId="{742DF843-9CC2-41E6-AE99-C7EC9349918F}" sibTransId="{D683ADE8-4A8C-492B-82B8-D4721A1A1E93}"/>
    <dgm:cxn modelId="{B3271171-2956-4727-A7FE-49CC360CF557}" srcId="{78162644-2C07-4C7A-929D-408E38173502}" destId="{33DF5976-3926-4803-8733-A0DBC7E3CA36}" srcOrd="3" destOrd="0" parTransId="{F3BBF376-A86C-457C-89B7-FCEEA715ECA2}" sibTransId="{27EC3007-CF34-4DAD-98A9-1A2A756A82FE}"/>
    <dgm:cxn modelId="{5F6E8F66-4566-4622-8F65-417A200DC786}" type="presOf" srcId="{D6777B62-0891-4F02-923B-19409FB207D8}" destId="{5CA79DAF-C2E9-4899-90CC-49665957A5A6}" srcOrd="0" destOrd="0" presId="urn:microsoft.com/office/officeart/2005/8/layout/radial4"/>
    <dgm:cxn modelId="{C39CB949-47EE-4FC3-A40B-8B0A537194C7}" type="presOf" srcId="{90D71063-8FA2-45EF-B71E-F8E57A4D3EB9}" destId="{845CBC02-8592-4659-961C-5A3165B51A5B}" srcOrd="0" destOrd="0" presId="urn:microsoft.com/office/officeart/2005/8/layout/radial4"/>
    <dgm:cxn modelId="{7D0FDC95-9C9A-49E1-AB05-37A7AF4706F0}" srcId="{0BD2C25A-C5A0-4626-B020-BECE70D80060}" destId="{78162644-2C07-4C7A-929D-408E38173502}" srcOrd="0" destOrd="0" parTransId="{5710E28B-1A29-439D-A8AE-D45031E4DA6B}" sibTransId="{C59C3B60-17B6-45FE-B7FB-B1A9DBF9CA8D}"/>
    <dgm:cxn modelId="{C00F434E-CB9A-4426-8C07-52706D8F27AC}" type="presOf" srcId="{742DF843-9CC2-41E6-AE99-C7EC9349918F}" destId="{AD033424-5E38-4058-AD41-4D507605F563}" srcOrd="0" destOrd="0" presId="urn:microsoft.com/office/officeart/2005/8/layout/radial4"/>
    <dgm:cxn modelId="{DEE47FBE-E7C6-4590-8A9A-CA6C8B4624D0}" type="presOf" srcId="{33DF5976-3926-4803-8733-A0DBC7E3CA36}" destId="{31B6B3F9-B25D-4814-88A2-9F8EA8C4E8FB}" srcOrd="0" destOrd="0" presId="urn:microsoft.com/office/officeart/2005/8/layout/radial4"/>
    <dgm:cxn modelId="{5EB5C593-5C69-4115-A811-F4DE56D6398C}" type="presOf" srcId="{78162644-2C07-4C7A-929D-408E38173502}" destId="{F3F1B082-B67B-4CCC-A9FD-DB0100EC0848}" srcOrd="0" destOrd="0" presId="urn:microsoft.com/office/officeart/2005/8/layout/radial4"/>
    <dgm:cxn modelId="{822638FE-9AC4-467B-9AE4-7C323F9F081D}" srcId="{78162644-2C07-4C7A-929D-408E38173502}" destId="{8EB410E1-8C17-4099-91F2-260E9355CEF1}" srcOrd="1" destOrd="0" parTransId="{90D71063-8FA2-45EF-B71E-F8E57A4D3EB9}" sibTransId="{C03BC379-FB03-4C27-B2DC-58D9B29D37CB}"/>
    <dgm:cxn modelId="{4F1999B2-A071-4FBC-8E8D-141EBBC20813}" type="presOf" srcId="{F3BBF376-A86C-457C-89B7-FCEEA715ECA2}" destId="{9C7962C6-E2F7-4231-B1F4-6D67EAE03C0E}" srcOrd="0" destOrd="0" presId="urn:microsoft.com/office/officeart/2005/8/layout/radial4"/>
    <dgm:cxn modelId="{A8138F00-FCF8-4DD7-9C1D-55CAA7A410D3}" srcId="{78162644-2C07-4C7A-929D-408E38173502}" destId="{2B207FD9-3EA4-483E-897C-2D1DF44F58FA}" srcOrd="2" destOrd="0" parTransId="{6D00322C-1AD2-44E9-A38C-171F1FC2173E}" sibTransId="{E29587E5-4C79-4034-8371-B1AD89DC5BB2}"/>
    <dgm:cxn modelId="{FFCB2966-0601-43CC-9150-179DE8512095}" type="presOf" srcId="{0BD2C25A-C5A0-4626-B020-BECE70D80060}" destId="{10A35D2F-6E22-4D95-AD20-87D3B883774D}" srcOrd="0" destOrd="0" presId="urn:microsoft.com/office/officeart/2005/8/layout/radial4"/>
    <dgm:cxn modelId="{5DDD745A-18C6-4EAC-80D0-20AB7A349054}" type="presOf" srcId="{8EB410E1-8C17-4099-91F2-260E9355CEF1}" destId="{B504BF2D-E15E-4ADB-ACB8-DFA0DAFA4994}" srcOrd="0" destOrd="0" presId="urn:microsoft.com/office/officeart/2005/8/layout/radial4"/>
    <dgm:cxn modelId="{B92C3EB1-ACB0-45B2-AC32-57DC2FC97D5D}" type="presParOf" srcId="{10A35D2F-6E22-4D95-AD20-87D3B883774D}" destId="{F3F1B082-B67B-4CCC-A9FD-DB0100EC0848}" srcOrd="0" destOrd="0" presId="urn:microsoft.com/office/officeart/2005/8/layout/radial4"/>
    <dgm:cxn modelId="{902C9E30-4F6B-4AF2-BB7C-56622D9C3285}" type="presParOf" srcId="{10A35D2F-6E22-4D95-AD20-87D3B883774D}" destId="{AD033424-5E38-4058-AD41-4D507605F563}" srcOrd="1" destOrd="0" presId="urn:microsoft.com/office/officeart/2005/8/layout/radial4"/>
    <dgm:cxn modelId="{4BFD5418-1A1E-4FDC-BB38-D76B3C10E2A7}" type="presParOf" srcId="{10A35D2F-6E22-4D95-AD20-87D3B883774D}" destId="{5CA79DAF-C2E9-4899-90CC-49665957A5A6}" srcOrd="2" destOrd="0" presId="urn:microsoft.com/office/officeart/2005/8/layout/radial4"/>
    <dgm:cxn modelId="{19DC6CC3-D655-42DA-9DBA-982FCA178820}" type="presParOf" srcId="{10A35D2F-6E22-4D95-AD20-87D3B883774D}" destId="{845CBC02-8592-4659-961C-5A3165B51A5B}" srcOrd="3" destOrd="0" presId="urn:microsoft.com/office/officeart/2005/8/layout/radial4"/>
    <dgm:cxn modelId="{239968AB-A185-45CC-B2E2-5D0E5713A20D}" type="presParOf" srcId="{10A35D2F-6E22-4D95-AD20-87D3B883774D}" destId="{B504BF2D-E15E-4ADB-ACB8-DFA0DAFA4994}" srcOrd="4" destOrd="0" presId="urn:microsoft.com/office/officeart/2005/8/layout/radial4"/>
    <dgm:cxn modelId="{AC559C0E-FDF1-4E7F-8073-884FA8A7557A}" type="presParOf" srcId="{10A35D2F-6E22-4D95-AD20-87D3B883774D}" destId="{CC762116-108D-4AFB-ADDE-518E331472E8}" srcOrd="5" destOrd="0" presId="urn:microsoft.com/office/officeart/2005/8/layout/radial4"/>
    <dgm:cxn modelId="{145C6390-32E8-4439-8EBB-EA90294839D1}" type="presParOf" srcId="{10A35D2F-6E22-4D95-AD20-87D3B883774D}" destId="{8540ED26-402C-4568-B2A2-FF1CA3BCCD57}" srcOrd="6" destOrd="0" presId="urn:microsoft.com/office/officeart/2005/8/layout/radial4"/>
    <dgm:cxn modelId="{DE114D2F-D17D-44AD-82E4-172300C55FE5}" type="presParOf" srcId="{10A35D2F-6E22-4D95-AD20-87D3B883774D}" destId="{9C7962C6-E2F7-4231-B1F4-6D67EAE03C0E}" srcOrd="7" destOrd="0" presId="urn:microsoft.com/office/officeart/2005/8/layout/radial4"/>
    <dgm:cxn modelId="{F03A3F48-5CA0-4FB6-AFD4-2D40CC5C8780}" type="presParOf" srcId="{10A35D2F-6E22-4D95-AD20-87D3B883774D}" destId="{31B6B3F9-B25D-4814-88A2-9F8EA8C4E8FB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B3889D9-F8D7-4CB0-BC55-1DA07E8186DA}" type="doc">
      <dgm:prSet loTypeId="urn:microsoft.com/office/officeart/2005/8/layout/hierarchy6" loCatId="hierarchy" qsTypeId="urn:microsoft.com/office/officeart/2005/8/quickstyle/3d5" qsCatId="3D" csTypeId="urn:microsoft.com/office/officeart/2005/8/colors/accent1_2#34" csCatId="accent1" phldr="1"/>
      <dgm:spPr/>
      <dgm:t>
        <a:bodyPr/>
        <a:lstStyle/>
        <a:p>
          <a:endParaRPr lang="fr-FR"/>
        </a:p>
      </dgm:t>
    </dgm:pt>
    <dgm:pt modelId="{8FB10ACC-98B1-4FFF-BA7B-877931C6DC1D}">
      <dgm:prSet phldrT="[Texte]"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Classe de 3</a:t>
          </a:r>
          <a:r>
            <a:rPr lang="fr-FR" b="1" baseline="30000" dirty="0">
              <a:solidFill>
                <a:schemeClr val="tx1"/>
              </a:solidFill>
            </a:rPr>
            <a:t>ème</a:t>
          </a:r>
          <a:r>
            <a:rPr lang="fr-FR" b="1" dirty="0">
              <a:solidFill>
                <a:schemeClr val="tx1"/>
              </a:solidFill>
            </a:rPr>
            <a:t> </a:t>
          </a:r>
        </a:p>
      </dgm:t>
    </dgm:pt>
    <dgm:pt modelId="{4E2D17D2-018F-4CE1-A8E9-2932B5D3A026}" type="parTrans" cxnId="{0115612F-0C1D-46EC-B0EE-9553E96D2AA3}">
      <dgm:prSet/>
      <dgm:spPr/>
      <dgm:t>
        <a:bodyPr/>
        <a:lstStyle/>
        <a:p>
          <a:endParaRPr lang="fr-FR"/>
        </a:p>
      </dgm:t>
    </dgm:pt>
    <dgm:pt modelId="{591FE53C-6B83-4C3E-99ED-A138815D55C8}" type="sibTrans" cxnId="{0115612F-0C1D-46EC-B0EE-9553E96D2AA3}">
      <dgm:prSet/>
      <dgm:spPr/>
      <dgm:t>
        <a:bodyPr/>
        <a:lstStyle/>
        <a:p>
          <a:endParaRPr lang="fr-FR"/>
        </a:p>
      </dgm:t>
    </dgm:pt>
    <dgm:pt modelId="{3B2E01B1-F488-465A-8230-E46114FB83B3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  <a:latin typeface="+mn-lt"/>
            </a:rPr>
            <a:t>BTS, concours, vie active</a:t>
          </a:r>
        </a:p>
      </dgm:t>
    </dgm:pt>
    <dgm:pt modelId="{9715643E-E8B3-4130-8BFE-7E34DC7BC71D}" type="parTrans" cxnId="{4106D941-034E-4887-B398-FB7069319C9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72AB009-119A-4E1D-B1B6-C7821F58154B}" type="sibTrans" cxnId="{4106D941-034E-4887-B398-FB7069319C92}">
      <dgm:prSet/>
      <dgm:spPr/>
      <dgm:t>
        <a:bodyPr/>
        <a:lstStyle/>
        <a:p>
          <a:endParaRPr lang="fr-FR"/>
        </a:p>
      </dgm:t>
    </dgm:pt>
    <dgm:pt modelId="{35AB26FD-858C-4DCF-B0C7-89C37C3DC5B1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  <a:latin typeface="+mn-lt"/>
            </a:rPr>
            <a:t>Etudes supérieures</a:t>
          </a:r>
        </a:p>
      </dgm:t>
    </dgm:pt>
    <dgm:pt modelId="{6CF7CB27-085B-40B6-9C9C-5008D449307F}" type="parTrans" cxnId="{1F874CE6-1D85-4866-AEE7-A76957F108AD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79978DBA-0661-4752-8042-D06DD7C05E32}" type="sibTrans" cxnId="{1F874CE6-1D85-4866-AEE7-A76957F108AD}">
      <dgm:prSet/>
      <dgm:spPr/>
      <dgm:t>
        <a:bodyPr/>
        <a:lstStyle/>
        <a:p>
          <a:endParaRPr lang="fr-FR"/>
        </a:p>
      </dgm:t>
    </dgm:pt>
    <dgm:pt modelId="{E2F7CCD8-7E9E-4ADC-94EB-912FF4EF5DF0}">
      <dgm:prSet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  </a:t>
          </a:r>
          <a:r>
            <a:rPr lang="fr-FR" b="1" dirty="0">
              <a:solidFill>
                <a:schemeClr val="tx1"/>
              </a:solidFill>
            </a:rPr>
            <a:t>Voie professionnelle</a:t>
          </a:r>
        </a:p>
      </dgm:t>
    </dgm:pt>
    <dgm:pt modelId="{1127C7F3-8179-40B9-B9E7-C17B7178BC7D}" type="parTrans" cxnId="{FB6849F9-19F4-4DAE-AACF-A9CED6D314B5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0647125-DFE4-467D-A96C-9EBA79B661B5}" type="sibTrans" cxnId="{FB6849F9-19F4-4DAE-AACF-A9CED6D314B5}">
      <dgm:prSet/>
      <dgm:spPr/>
      <dgm:t>
        <a:bodyPr/>
        <a:lstStyle/>
        <a:p>
          <a:endParaRPr lang="fr-FR"/>
        </a:p>
      </dgm:t>
    </dgm:pt>
    <dgm:pt modelId="{40CFB5DC-9E68-4B81-94C0-9907D305C467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Voie générale et technologique</a:t>
          </a:r>
        </a:p>
      </dgm:t>
    </dgm:pt>
    <dgm:pt modelId="{181098CB-6A78-41A5-8C5F-67DD88821BE1}" type="parTrans" cxnId="{1C6000E0-0048-44D3-8F06-A42BDF6CCCA4}">
      <dgm:prSet/>
      <dgm:spPr/>
      <dgm:t>
        <a:bodyPr/>
        <a:lstStyle/>
        <a:p>
          <a:endParaRPr lang="fr-FR"/>
        </a:p>
      </dgm:t>
    </dgm:pt>
    <dgm:pt modelId="{A1D9D845-AD3E-4C7D-9078-A795A27AA3AA}" type="sibTrans" cxnId="{1C6000E0-0048-44D3-8F06-A42BDF6CCCA4}">
      <dgm:prSet/>
      <dgm:spPr/>
      <dgm:t>
        <a:bodyPr/>
        <a:lstStyle/>
        <a:p>
          <a:endParaRPr lang="fr-FR"/>
        </a:p>
      </dgm:t>
    </dgm:pt>
    <dgm:pt modelId="{30855552-C0E2-46C7-A8DB-E71CD5A508D3}" type="pres">
      <dgm:prSet presAssocID="{DB3889D9-F8D7-4CB0-BC55-1DA07E8186D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FB7B7B8-20F6-4B92-9536-55531195E257}" type="pres">
      <dgm:prSet presAssocID="{DB3889D9-F8D7-4CB0-BC55-1DA07E8186DA}" presName="hierFlow" presStyleCnt="0"/>
      <dgm:spPr/>
    </dgm:pt>
    <dgm:pt modelId="{16C0C5EC-DC22-4128-95D3-8BE6DC7E1C52}" type="pres">
      <dgm:prSet presAssocID="{DB3889D9-F8D7-4CB0-BC55-1DA07E8186D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576B1D34-E60A-44FD-8837-CF1AA2C65497}" type="pres">
      <dgm:prSet presAssocID="{8FB10ACC-98B1-4FFF-BA7B-877931C6DC1D}" presName="Name14" presStyleCnt="0"/>
      <dgm:spPr/>
    </dgm:pt>
    <dgm:pt modelId="{C3D27858-5EDB-47C2-BCA3-1ED13A74847A}" type="pres">
      <dgm:prSet presAssocID="{8FB10ACC-98B1-4FFF-BA7B-877931C6DC1D}" presName="level1Shape" presStyleLbl="node0" presStyleIdx="0" presStyleCnt="1" custLinFactY="100000" custLinFactNeighborX="-50602" custLinFactNeighborY="15455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5B23BFB-7227-448E-AF42-C9A7683C9DE7}" type="pres">
      <dgm:prSet presAssocID="{8FB10ACC-98B1-4FFF-BA7B-877931C6DC1D}" presName="hierChild2" presStyleCnt="0"/>
      <dgm:spPr/>
    </dgm:pt>
    <dgm:pt modelId="{9172BE57-1D09-41C1-BE0B-DAC8DEF32A4B}" type="pres">
      <dgm:prSet presAssocID="{1127C7F3-8179-40B9-B9E7-C17B7178BC7D}" presName="Name19" presStyleLbl="parChTrans1D2" presStyleIdx="0" presStyleCnt="2"/>
      <dgm:spPr/>
      <dgm:t>
        <a:bodyPr/>
        <a:lstStyle/>
        <a:p>
          <a:endParaRPr lang="fr-FR"/>
        </a:p>
      </dgm:t>
    </dgm:pt>
    <dgm:pt modelId="{2128DDCF-87E9-4621-A720-CEB380F76D80}" type="pres">
      <dgm:prSet presAssocID="{E2F7CCD8-7E9E-4ADC-94EB-912FF4EF5DF0}" presName="Name21" presStyleCnt="0"/>
      <dgm:spPr/>
    </dgm:pt>
    <dgm:pt modelId="{60A0E7F0-3E1E-4CE0-AE7F-30388D03DCC7}" type="pres">
      <dgm:prSet presAssocID="{E2F7CCD8-7E9E-4ADC-94EB-912FF4EF5DF0}" presName="level2Shape" presStyleLbl="node2" presStyleIdx="0" presStyleCnt="2" custLinFactNeighborX="-45335" custLinFactNeighborY="-8050"/>
      <dgm:spPr/>
      <dgm:t>
        <a:bodyPr/>
        <a:lstStyle/>
        <a:p>
          <a:endParaRPr lang="fr-FR"/>
        </a:p>
      </dgm:t>
    </dgm:pt>
    <dgm:pt modelId="{237B3103-CC39-49BA-A883-4EA900CC5B5B}" type="pres">
      <dgm:prSet presAssocID="{E2F7CCD8-7E9E-4ADC-94EB-912FF4EF5DF0}" presName="hierChild3" presStyleCnt="0"/>
      <dgm:spPr/>
    </dgm:pt>
    <dgm:pt modelId="{A2E2DA77-F957-44CE-98F1-104FB32C1451}" type="pres">
      <dgm:prSet presAssocID="{9715643E-E8B3-4130-8BFE-7E34DC7BC71D}" presName="Name19" presStyleLbl="parChTrans1D3" presStyleIdx="0" presStyleCnt="2"/>
      <dgm:spPr/>
      <dgm:t>
        <a:bodyPr/>
        <a:lstStyle/>
        <a:p>
          <a:endParaRPr lang="fr-FR"/>
        </a:p>
      </dgm:t>
    </dgm:pt>
    <dgm:pt modelId="{ED6C068D-A2AF-4D33-A07F-5A9C4F348267}" type="pres">
      <dgm:prSet presAssocID="{3B2E01B1-F488-465A-8230-E46114FB83B3}" presName="Name21" presStyleCnt="0"/>
      <dgm:spPr/>
    </dgm:pt>
    <dgm:pt modelId="{DE023695-41C3-4DBB-90A1-A0ED2CFB85A0}" type="pres">
      <dgm:prSet presAssocID="{3B2E01B1-F488-465A-8230-E46114FB83B3}" presName="level2Shape" presStyleLbl="node3" presStyleIdx="0" presStyleCnt="2" custLinFactY="-100000" custLinFactNeighborX="-70471" custLinFactNeighborY="-172605"/>
      <dgm:spPr/>
      <dgm:t>
        <a:bodyPr/>
        <a:lstStyle/>
        <a:p>
          <a:endParaRPr lang="fr-FR"/>
        </a:p>
      </dgm:t>
    </dgm:pt>
    <dgm:pt modelId="{F5DC334A-60FA-4EB1-8AFB-020100199912}" type="pres">
      <dgm:prSet presAssocID="{3B2E01B1-F488-465A-8230-E46114FB83B3}" presName="hierChild3" presStyleCnt="0"/>
      <dgm:spPr/>
    </dgm:pt>
    <dgm:pt modelId="{9508157E-234A-434C-8B05-C12F7C44C971}" type="pres">
      <dgm:prSet presAssocID="{181098CB-6A78-41A5-8C5F-67DD88821BE1}" presName="Name19" presStyleLbl="parChTrans1D2" presStyleIdx="1" presStyleCnt="2"/>
      <dgm:spPr/>
      <dgm:t>
        <a:bodyPr/>
        <a:lstStyle/>
        <a:p>
          <a:endParaRPr lang="fr-FR"/>
        </a:p>
      </dgm:t>
    </dgm:pt>
    <dgm:pt modelId="{C28E24A9-AA2A-4479-BB97-8B33ACD8FEAF}" type="pres">
      <dgm:prSet presAssocID="{40CFB5DC-9E68-4B81-94C0-9907D305C467}" presName="Name21" presStyleCnt="0"/>
      <dgm:spPr/>
    </dgm:pt>
    <dgm:pt modelId="{59D5ACB3-63EC-4562-A434-1AF340E5E161}" type="pres">
      <dgm:prSet presAssocID="{40CFB5DC-9E68-4B81-94C0-9907D305C467}" presName="level2Shape" presStyleLbl="node2" presStyleIdx="1" presStyleCnt="2" custLinFactNeighborX="-2425" custLinFactNeighborY="6097"/>
      <dgm:spPr/>
      <dgm:t>
        <a:bodyPr/>
        <a:lstStyle/>
        <a:p>
          <a:endParaRPr lang="fr-FR"/>
        </a:p>
      </dgm:t>
    </dgm:pt>
    <dgm:pt modelId="{E0B92BD6-C805-4685-8B35-1CE4A0A8F04D}" type="pres">
      <dgm:prSet presAssocID="{40CFB5DC-9E68-4B81-94C0-9907D305C467}" presName="hierChild3" presStyleCnt="0"/>
      <dgm:spPr/>
    </dgm:pt>
    <dgm:pt modelId="{880E2EDD-1F0D-44CE-8958-F3F30D720765}" type="pres">
      <dgm:prSet presAssocID="{6CF7CB27-085B-40B6-9C9C-5008D449307F}" presName="Name19" presStyleLbl="parChTrans1D3" presStyleIdx="1" presStyleCnt="2"/>
      <dgm:spPr/>
      <dgm:t>
        <a:bodyPr/>
        <a:lstStyle/>
        <a:p>
          <a:endParaRPr lang="fr-FR"/>
        </a:p>
      </dgm:t>
    </dgm:pt>
    <dgm:pt modelId="{C4DEDD94-A71F-43BB-870F-4FFBFFD4CB02}" type="pres">
      <dgm:prSet presAssocID="{35AB26FD-858C-4DCF-B0C7-89C37C3DC5B1}" presName="Name21" presStyleCnt="0"/>
      <dgm:spPr/>
    </dgm:pt>
    <dgm:pt modelId="{D921AB6A-79CD-4360-AFEB-B6AAF4C90CDD}" type="pres">
      <dgm:prSet presAssocID="{35AB26FD-858C-4DCF-B0C7-89C37C3DC5B1}" presName="level2Shape" presStyleLbl="node3" presStyleIdx="1" presStyleCnt="2" custLinFactY="-100000" custLinFactNeighborX="54164" custLinFactNeighborY="-172605"/>
      <dgm:spPr/>
      <dgm:t>
        <a:bodyPr/>
        <a:lstStyle/>
        <a:p>
          <a:endParaRPr lang="fr-FR"/>
        </a:p>
      </dgm:t>
    </dgm:pt>
    <dgm:pt modelId="{1CE0B5A3-F31D-49F6-8922-F3B6F1A364F0}" type="pres">
      <dgm:prSet presAssocID="{35AB26FD-858C-4DCF-B0C7-89C37C3DC5B1}" presName="hierChild3" presStyleCnt="0"/>
      <dgm:spPr/>
    </dgm:pt>
    <dgm:pt modelId="{29478EA8-F6BC-4B6D-9BAB-8796FB91AE11}" type="pres">
      <dgm:prSet presAssocID="{DB3889D9-F8D7-4CB0-BC55-1DA07E8186DA}" presName="bgShapesFlow" presStyleCnt="0"/>
      <dgm:spPr/>
    </dgm:pt>
  </dgm:ptLst>
  <dgm:cxnLst>
    <dgm:cxn modelId="{174A918D-B525-4A1C-B99C-CD73A33D16F6}" type="presOf" srcId="{8FB10ACC-98B1-4FFF-BA7B-877931C6DC1D}" destId="{C3D27858-5EDB-47C2-BCA3-1ED13A74847A}" srcOrd="0" destOrd="0" presId="urn:microsoft.com/office/officeart/2005/8/layout/hierarchy6"/>
    <dgm:cxn modelId="{0115612F-0C1D-46EC-B0EE-9553E96D2AA3}" srcId="{DB3889D9-F8D7-4CB0-BC55-1DA07E8186DA}" destId="{8FB10ACC-98B1-4FFF-BA7B-877931C6DC1D}" srcOrd="0" destOrd="0" parTransId="{4E2D17D2-018F-4CE1-A8E9-2932B5D3A026}" sibTransId="{591FE53C-6B83-4C3E-99ED-A138815D55C8}"/>
    <dgm:cxn modelId="{FB6849F9-19F4-4DAE-AACF-A9CED6D314B5}" srcId="{8FB10ACC-98B1-4FFF-BA7B-877931C6DC1D}" destId="{E2F7CCD8-7E9E-4ADC-94EB-912FF4EF5DF0}" srcOrd="0" destOrd="0" parTransId="{1127C7F3-8179-40B9-B9E7-C17B7178BC7D}" sibTransId="{50647125-DFE4-467D-A96C-9EBA79B661B5}"/>
    <dgm:cxn modelId="{3C390FD9-F6E5-4993-9CEA-A7C6D304E02A}" type="presOf" srcId="{181098CB-6A78-41A5-8C5F-67DD88821BE1}" destId="{9508157E-234A-434C-8B05-C12F7C44C971}" srcOrd="0" destOrd="0" presId="urn:microsoft.com/office/officeart/2005/8/layout/hierarchy6"/>
    <dgm:cxn modelId="{00772C15-7357-4E15-9900-E0FCC9E002E4}" type="presOf" srcId="{DB3889D9-F8D7-4CB0-BC55-1DA07E8186DA}" destId="{30855552-C0E2-46C7-A8DB-E71CD5A508D3}" srcOrd="0" destOrd="0" presId="urn:microsoft.com/office/officeart/2005/8/layout/hierarchy6"/>
    <dgm:cxn modelId="{1B620AFE-4E8D-4ADD-8683-8F508A689D17}" type="presOf" srcId="{3B2E01B1-F488-465A-8230-E46114FB83B3}" destId="{DE023695-41C3-4DBB-90A1-A0ED2CFB85A0}" srcOrd="0" destOrd="0" presId="urn:microsoft.com/office/officeart/2005/8/layout/hierarchy6"/>
    <dgm:cxn modelId="{1F874CE6-1D85-4866-AEE7-A76957F108AD}" srcId="{40CFB5DC-9E68-4B81-94C0-9907D305C467}" destId="{35AB26FD-858C-4DCF-B0C7-89C37C3DC5B1}" srcOrd="0" destOrd="0" parTransId="{6CF7CB27-085B-40B6-9C9C-5008D449307F}" sibTransId="{79978DBA-0661-4752-8042-D06DD7C05E32}"/>
    <dgm:cxn modelId="{A21794ED-1862-4DED-BE5B-13FF47D2A08B}" type="presOf" srcId="{9715643E-E8B3-4130-8BFE-7E34DC7BC71D}" destId="{A2E2DA77-F957-44CE-98F1-104FB32C1451}" srcOrd="0" destOrd="0" presId="urn:microsoft.com/office/officeart/2005/8/layout/hierarchy6"/>
    <dgm:cxn modelId="{6ACD1B18-5790-4C43-9A26-112FE403D208}" type="presOf" srcId="{6CF7CB27-085B-40B6-9C9C-5008D449307F}" destId="{880E2EDD-1F0D-44CE-8958-F3F30D720765}" srcOrd="0" destOrd="0" presId="urn:microsoft.com/office/officeart/2005/8/layout/hierarchy6"/>
    <dgm:cxn modelId="{53CA02BD-4AE4-40C7-A725-4DDAF41DDE8B}" type="presOf" srcId="{1127C7F3-8179-40B9-B9E7-C17B7178BC7D}" destId="{9172BE57-1D09-41C1-BE0B-DAC8DEF32A4B}" srcOrd="0" destOrd="0" presId="urn:microsoft.com/office/officeart/2005/8/layout/hierarchy6"/>
    <dgm:cxn modelId="{55CAF482-F426-4B3C-B788-FB6D528BD724}" type="presOf" srcId="{35AB26FD-858C-4DCF-B0C7-89C37C3DC5B1}" destId="{D921AB6A-79CD-4360-AFEB-B6AAF4C90CDD}" srcOrd="0" destOrd="0" presId="urn:microsoft.com/office/officeart/2005/8/layout/hierarchy6"/>
    <dgm:cxn modelId="{8E30BF99-58AC-46A2-BD67-FF644C02AAE4}" type="presOf" srcId="{40CFB5DC-9E68-4B81-94C0-9907D305C467}" destId="{59D5ACB3-63EC-4562-A434-1AF340E5E161}" srcOrd="0" destOrd="0" presId="urn:microsoft.com/office/officeart/2005/8/layout/hierarchy6"/>
    <dgm:cxn modelId="{BE2DF1B1-C09A-4F3F-877F-B85AD64DEF72}" type="presOf" srcId="{E2F7CCD8-7E9E-4ADC-94EB-912FF4EF5DF0}" destId="{60A0E7F0-3E1E-4CE0-AE7F-30388D03DCC7}" srcOrd="0" destOrd="0" presId="urn:microsoft.com/office/officeart/2005/8/layout/hierarchy6"/>
    <dgm:cxn modelId="{4106D941-034E-4887-B398-FB7069319C92}" srcId="{E2F7CCD8-7E9E-4ADC-94EB-912FF4EF5DF0}" destId="{3B2E01B1-F488-465A-8230-E46114FB83B3}" srcOrd="0" destOrd="0" parTransId="{9715643E-E8B3-4130-8BFE-7E34DC7BC71D}" sibTransId="{572AB009-119A-4E1D-B1B6-C7821F58154B}"/>
    <dgm:cxn modelId="{1C6000E0-0048-44D3-8F06-A42BDF6CCCA4}" srcId="{8FB10ACC-98B1-4FFF-BA7B-877931C6DC1D}" destId="{40CFB5DC-9E68-4B81-94C0-9907D305C467}" srcOrd="1" destOrd="0" parTransId="{181098CB-6A78-41A5-8C5F-67DD88821BE1}" sibTransId="{A1D9D845-AD3E-4C7D-9078-A795A27AA3AA}"/>
    <dgm:cxn modelId="{74A52FB3-356F-4AB0-938A-C650510E077C}" type="presParOf" srcId="{30855552-C0E2-46C7-A8DB-E71CD5A508D3}" destId="{2FB7B7B8-20F6-4B92-9536-55531195E257}" srcOrd="0" destOrd="0" presId="urn:microsoft.com/office/officeart/2005/8/layout/hierarchy6"/>
    <dgm:cxn modelId="{455D035D-39FE-4922-A1B5-7BE1F7143324}" type="presParOf" srcId="{2FB7B7B8-20F6-4B92-9536-55531195E257}" destId="{16C0C5EC-DC22-4128-95D3-8BE6DC7E1C52}" srcOrd="0" destOrd="0" presId="urn:microsoft.com/office/officeart/2005/8/layout/hierarchy6"/>
    <dgm:cxn modelId="{09686AD7-1352-4164-96FC-090791D1F673}" type="presParOf" srcId="{16C0C5EC-DC22-4128-95D3-8BE6DC7E1C52}" destId="{576B1D34-E60A-44FD-8837-CF1AA2C65497}" srcOrd="0" destOrd="0" presId="urn:microsoft.com/office/officeart/2005/8/layout/hierarchy6"/>
    <dgm:cxn modelId="{54CB4FC4-56D3-47D4-A9AC-D928C74562F4}" type="presParOf" srcId="{576B1D34-E60A-44FD-8837-CF1AA2C65497}" destId="{C3D27858-5EDB-47C2-BCA3-1ED13A74847A}" srcOrd="0" destOrd="0" presId="urn:microsoft.com/office/officeart/2005/8/layout/hierarchy6"/>
    <dgm:cxn modelId="{15FE79FC-E8DA-4325-98CE-F582158E5BEF}" type="presParOf" srcId="{576B1D34-E60A-44FD-8837-CF1AA2C65497}" destId="{D5B23BFB-7227-448E-AF42-C9A7683C9DE7}" srcOrd="1" destOrd="0" presId="urn:microsoft.com/office/officeart/2005/8/layout/hierarchy6"/>
    <dgm:cxn modelId="{9066FF87-5EAA-486C-A2A8-D5A2F651E0B6}" type="presParOf" srcId="{D5B23BFB-7227-448E-AF42-C9A7683C9DE7}" destId="{9172BE57-1D09-41C1-BE0B-DAC8DEF32A4B}" srcOrd="0" destOrd="0" presId="urn:microsoft.com/office/officeart/2005/8/layout/hierarchy6"/>
    <dgm:cxn modelId="{64A1ACBA-48E6-4F0A-8A1F-9391FF05DA44}" type="presParOf" srcId="{D5B23BFB-7227-448E-AF42-C9A7683C9DE7}" destId="{2128DDCF-87E9-4621-A720-CEB380F76D80}" srcOrd="1" destOrd="0" presId="urn:microsoft.com/office/officeart/2005/8/layout/hierarchy6"/>
    <dgm:cxn modelId="{EE91B8CF-B237-4E93-B7EC-0B113EC2DFE7}" type="presParOf" srcId="{2128DDCF-87E9-4621-A720-CEB380F76D80}" destId="{60A0E7F0-3E1E-4CE0-AE7F-30388D03DCC7}" srcOrd="0" destOrd="0" presId="urn:microsoft.com/office/officeart/2005/8/layout/hierarchy6"/>
    <dgm:cxn modelId="{B01FC825-1CC6-4E33-BC69-624BD36F53DD}" type="presParOf" srcId="{2128DDCF-87E9-4621-A720-CEB380F76D80}" destId="{237B3103-CC39-49BA-A883-4EA900CC5B5B}" srcOrd="1" destOrd="0" presId="urn:microsoft.com/office/officeart/2005/8/layout/hierarchy6"/>
    <dgm:cxn modelId="{ED863B69-00A7-4BCE-9E0F-667BFCA93201}" type="presParOf" srcId="{237B3103-CC39-49BA-A883-4EA900CC5B5B}" destId="{A2E2DA77-F957-44CE-98F1-104FB32C1451}" srcOrd="0" destOrd="0" presId="urn:microsoft.com/office/officeart/2005/8/layout/hierarchy6"/>
    <dgm:cxn modelId="{303C19C4-BAAD-41E4-9195-124AC45A9732}" type="presParOf" srcId="{237B3103-CC39-49BA-A883-4EA900CC5B5B}" destId="{ED6C068D-A2AF-4D33-A07F-5A9C4F348267}" srcOrd="1" destOrd="0" presId="urn:microsoft.com/office/officeart/2005/8/layout/hierarchy6"/>
    <dgm:cxn modelId="{A7CC624A-76B1-4175-8A5A-9DDD01DC7DB4}" type="presParOf" srcId="{ED6C068D-A2AF-4D33-A07F-5A9C4F348267}" destId="{DE023695-41C3-4DBB-90A1-A0ED2CFB85A0}" srcOrd="0" destOrd="0" presId="urn:microsoft.com/office/officeart/2005/8/layout/hierarchy6"/>
    <dgm:cxn modelId="{EFFF1DA4-E80C-4940-9390-CAEC4DA0DC67}" type="presParOf" srcId="{ED6C068D-A2AF-4D33-A07F-5A9C4F348267}" destId="{F5DC334A-60FA-4EB1-8AFB-020100199912}" srcOrd="1" destOrd="0" presId="urn:microsoft.com/office/officeart/2005/8/layout/hierarchy6"/>
    <dgm:cxn modelId="{514279FD-1D64-4147-9073-93EB9FACCCE0}" type="presParOf" srcId="{D5B23BFB-7227-448E-AF42-C9A7683C9DE7}" destId="{9508157E-234A-434C-8B05-C12F7C44C971}" srcOrd="2" destOrd="0" presId="urn:microsoft.com/office/officeart/2005/8/layout/hierarchy6"/>
    <dgm:cxn modelId="{B8490EBC-8A9E-44B7-B571-16D15284DE6A}" type="presParOf" srcId="{D5B23BFB-7227-448E-AF42-C9A7683C9DE7}" destId="{C28E24A9-AA2A-4479-BB97-8B33ACD8FEAF}" srcOrd="3" destOrd="0" presId="urn:microsoft.com/office/officeart/2005/8/layout/hierarchy6"/>
    <dgm:cxn modelId="{61F35F0B-8E91-4846-9BBE-494BDCC407AD}" type="presParOf" srcId="{C28E24A9-AA2A-4479-BB97-8B33ACD8FEAF}" destId="{59D5ACB3-63EC-4562-A434-1AF340E5E161}" srcOrd="0" destOrd="0" presId="urn:microsoft.com/office/officeart/2005/8/layout/hierarchy6"/>
    <dgm:cxn modelId="{5CE6C158-4508-4DE2-AB30-2E829420A6D6}" type="presParOf" srcId="{C28E24A9-AA2A-4479-BB97-8B33ACD8FEAF}" destId="{E0B92BD6-C805-4685-8B35-1CE4A0A8F04D}" srcOrd="1" destOrd="0" presId="urn:microsoft.com/office/officeart/2005/8/layout/hierarchy6"/>
    <dgm:cxn modelId="{723DB96B-A4B7-4AD2-ACC2-7FBC3BA23286}" type="presParOf" srcId="{E0B92BD6-C805-4685-8B35-1CE4A0A8F04D}" destId="{880E2EDD-1F0D-44CE-8958-F3F30D720765}" srcOrd="0" destOrd="0" presId="urn:microsoft.com/office/officeart/2005/8/layout/hierarchy6"/>
    <dgm:cxn modelId="{02936642-BD18-46B2-A27A-3D463B3F6553}" type="presParOf" srcId="{E0B92BD6-C805-4685-8B35-1CE4A0A8F04D}" destId="{C4DEDD94-A71F-43BB-870F-4FFBFFD4CB02}" srcOrd="1" destOrd="0" presId="urn:microsoft.com/office/officeart/2005/8/layout/hierarchy6"/>
    <dgm:cxn modelId="{311DD3B5-1376-44D5-9505-EF13C7DDC522}" type="presParOf" srcId="{C4DEDD94-A71F-43BB-870F-4FFBFFD4CB02}" destId="{D921AB6A-79CD-4360-AFEB-B6AAF4C90CDD}" srcOrd="0" destOrd="0" presId="urn:microsoft.com/office/officeart/2005/8/layout/hierarchy6"/>
    <dgm:cxn modelId="{66C2DAA9-2416-4E72-829D-56DBA169FCB9}" type="presParOf" srcId="{C4DEDD94-A71F-43BB-870F-4FFBFFD4CB02}" destId="{1CE0B5A3-F31D-49F6-8922-F3B6F1A364F0}" srcOrd="1" destOrd="0" presId="urn:microsoft.com/office/officeart/2005/8/layout/hierarchy6"/>
    <dgm:cxn modelId="{252B38A1-13CC-4DA6-B5EA-D7945D644D32}" type="presParOf" srcId="{30855552-C0E2-46C7-A8DB-E71CD5A508D3}" destId="{29478EA8-F6BC-4B6D-9BAB-8796FB91AE1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C336F0C-0160-4D1B-B435-7F13E30A88E8}" type="doc">
      <dgm:prSet loTypeId="urn:microsoft.com/office/officeart/2005/8/layout/lProcess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811BE7C-A005-4912-A462-B6A74AA7D3CF}">
      <dgm:prSet phldrT="[Texte]" custT="1"/>
      <dgm:spPr/>
      <dgm:t>
        <a:bodyPr/>
        <a:lstStyle/>
        <a:p>
          <a:r>
            <a:rPr lang="fr-FR" sz="3200" dirty="0"/>
            <a:t>Les horaires</a:t>
          </a:r>
        </a:p>
      </dgm:t>
    </dgm:pt>
    <dgm:pt modelId="{5231562C-2C49-4CFC-AC52-82D5E6E3FFBB}" type="parTrans" cxnId="{FC131742-FF71-48A3-9923-D1923798CAF9}">
      <dgm:prSet/>
      <dgm:spPr/>
      <dgm:t>
        <a:bodyPr/>
        <a:lstStyle/>
        <a:p>
          <a:endParaRPr lang="fr-FR"/>
        </a:p>
      </dgm:t>
    </dgm:pt>
    <dgm:pt modelId="{1CFF6958-39F1-4C78-AB77-98AF3781CF8F}" type="sibTrans" cxnId="{FC131742-FF71-48A3-9923-D1923798CAF9}">
      <dgm:prSet/>
      <dgm:spPr/>
      <dgm:t>
        <a:bodyPr/>
        <a:lstStyle/>
        <a:p>
          <a:endParaRPr lang="fr-FR"/>
        </a:p>
      </dgm:t>
    </dgm:pt>
    <dgm:pt modelId="{AE0129B2-0C15-48DA-8F84-541E61EF6ABC}">
      <dgm:prSet phldrT="[Texte]" custT="1"/>
      <dgm:spPr/>
      <dgm:t>
        <a:bodyPr/>
        <a:lstStyle/>
        <a:p>
          <a:r>
            <a:rPr lang="fr-FR" sz="1600" b="1" dirty="0"/>
            <a:t>Enseignement général</a:t>
          </a:r>
        </a:p>
        <a:p>
          <a:r>
            <a:rPr lang="fr-FR" sz="1600" b="1" dirty="0"/>
            <a:t>12h</a:t>
          </a:r>
          <a:endParaRPr lang="fr-FR" sz="1600" dirty="0"/>
        </a:p>
      </dgm:t>
    </dgm:pt>
    <dgm:pt modelId="{C9CE933E-16C3-45FA-AA7A-32A16B6C417D}" type="parTrans" cxnId="{1C96A58E-E461-4B50-B87C-BAF7B08EBE9B}">
      <dgm:prSet/>
      <dgm:spPr/>
      <dgm:t>
        <a:bodyPr/>
        <a:lstStyle/>
        <a:p>
          <a:endParaRPr lang="fr-FR"/>
        </a:p>
      </dgm:t>
    </dgm:pt>
    <dgm:pt modelId="{EE5AA896-CE74-438A-8115-B1FE1C83916C}" type="sibTrans" cxnId="{1C96A58E-E461-4B50-B87C-BAF7B08EBE9B}">
      <dgm:prSet/>
      <dgm:spPr/>
      <dgm:t>
        <a:bodyPr/>
        <a:lstStyle/>
        <a:p>
          <a:endParaRPr lang="fr-FR"/>
        </a:p>
      </dgm:t>
    </dgm:pt>
    <dgm:pt modelId="{58B6B795-1AE5-45A9-9FDA-CA2270FB1F45}">
      <dgm:prSet phldrT="[Texte]" custT="1"/>
      <dgm:spPr/>
      <dgm:t>
        <a:bodyPr/>
        <a:lstStyle/>
        <a:p>
          <a:r>
            <a:rPr lang="fr-FR" sz="1600" b="1" dirty="0"/>
            <a:t>Enseignement professionnel</a:t>
          </a:r>
        </a:p>
        <a:p>
          <a:r>
            <a:rPr lang="fr-FR" sz="1600" b="1" dirty="0"/>
            <a:t>15h</a:t>
          </a:r>
          <a:endParaRPr lang="fr-FR" sz="1600" dirty="0"/>
        </a:p>
      </dgm:t>
    </dgm:pt>
    <dgm:pt modelId="{4A3C7E6E-49D4-42AE-893F-B76BFF19EB84}" type="parTrans" cxnId="{5D524E92-7767-498D-8FC4-FAB499184CDD}">
      <dgm:prSet/>
      <dgm:spPr/>
      <dgm:t>
        <a:bodyPr/>
        <a:lstStyle/>
        <a:p>
          <a:endParaRPr lang="fr-FR"/>
        </a:p>
      </dgm:t>
    </dgm:pt>
    <dgm:pt modelId="{65BD9249-A87B-4ABB-822A-620E8CDD3401}" type="sibTrans" cxnId="{5D524E92-7767-498D-8FC4-FAB499184CDD}">
      <dgm:prSet/>
      <dgm:spPr/>
      <dgm:t>
        <a:bodyPr/>
        <a:lstStyle/>
        <a:p>
          <a:endParaRPr lang="fr-FR"/>
        </a:p>
      </dgm:t>
    </dgm:pt>
    <dgm:pt modelId="{2E47B941-98DA-49D4-8FAC-D07A923F5BA6}">
      <dgm:prSet phldrT="[Texte]" custT="1"/>
      <dgm:spPr/>
      <dgm:t>
        <a:bodyPr/>
        <a:lstStyle/>
        <a:p>
          <a:r>
            <a:rPr lang="fr-FR" sz="3200"/>
            <a:t>A retenir</a:t>
          </a:r>
          <a:endParaRPr lang="fr-FR" sz="3200" dirty="0"/>
        </a:p>
      </dgm:t>
    </dgm:pt>
    <dgm:pt modelId="{1CFE9EA3-7EF4-465E-8377-28811BC4F769}" type="parTrans" cxnId="{60E40816-EEC0-479C-8889-84C499F5BD44}">
      <dgm:prSet/>
      <dgm:spPr/>
      <dgm:t>
        <a:bodyPr/>
        <a:lstStyle/>
        <a:p>
          <a:endParaRPr lang="fr-FR"/>
        </a:p>
      </dgm:t>
    </dgm:pt>
    <dgm:pt modelId="{03965911-82DA-4320-B446-70C061E49BCE}" type="sibTrans" cxnId="{60E40816-EEC0-479C-8889-84C499F5BD44}">
      <dgm:prSet/>
      <dgm:spPr/>
      <dgm:t>
        <a:bodyPr/>
        <a:lstStyle/>
        <a:p>
          <a:endParaRPr lang="fr-FR"/>
        </a:p>
      </dgm:t>
    </dgm:pt>
    <dgm:pt modelId="{8ED53B3A-5C69-4742-AEF7-3A4A1703FB23}">
      <dgm:prSet custT="1"/>
      <dgm:spPr/>
      <dgm:t>
        <a:bodyPr/>
        <a:lstStyle/>
        <a:p>
          <a:r>
            <a:rPr lang="fr-FR" sz="1600" dirty="0"/>
            <a:t>+ Accompagnement personnalisé</a:t>
          </a:r>
        </a:p>
        <a:p>
          <a:r>
            <a:rPr lang="fr-FR" sz="1600" dirty="0"/>
            <a:t>3h</a:t>
          </a:r>
        </a:p>
      </dgm:t>
    </dgm:pt>
    <dgm:pt modelId="{8FBCDD3B-17F3-4DEE-9B99-85AD376BFDD4}" type="parTrans" cxnId="{C7756172-92FA-42E1-AC40-83291767C6CC}">
      <dgm:prSet/>
      <dgm:spPr/>
      <dgm:t>
        <a:bodyPr/>
        <a:lstStyle/>
        <a:p>
          <a:endParaRPr lang="fr-FR"/>
        </a:p>
      </dgm:t>
    </dgm:pt>
    <dgm:pt modelId="{A0F01B5C-62B3-426D-A81A-253491BB6210}" type="sibTrans" cxnId="{C7756172-92FA-42E1-AC40-83291767C6CC}">
      <dgm:prSet/>
      <dgm:spPr/>
      <dgm:t>
        <a:bodyPr/>
        <a:lstStyle/>
        <a:p>
          <a:endParaRPr lang="fr-FR"/>
        </a:p>
      </dgm:t>
    </dgm:pt>
    <dgm:pt modelId="{57F656D2-9E1C-4960-AC21-196212CEC0DE}">
      <dgm:prSet custT="1"/>
      <dgm:spPr/>
      <dgm:t>
        <a:bodyPr/>
        <a:lstStyle/>
        <a:p>
          <a:r>
            <a:rPr lang="fr-FR" sz="1600" dirty="0"/>
            <a:t>Total : </a:t>
          </a:r>
        </a:p>
        <a:p>
          <a:r>
            <a:rPr lang="fr-FR" sz="1600" dirty="0"/>
            <a:t>30h00 en 2nde, 1ère et terminale</a:t>
          </a:r>
        </a:p>
      </dgm:t>
    </dgm:pt>
    <dgm:pt modelId="{C25B29CD-EB39-456A-96C6-8ACD5431E23C}" type="parTrans" cxnId="{D78984D2-4898-42BB-935A-DD957AC26B3C}">
      <dgm:prSet/>
      <dgm:spPr/>
      <dgm:t>
        <a:bodyPr/>
        <a:lstStyle/>
        <a:p>
          <a:endParaRPr lang="fr-FR"/>
        </a:p>
      </dgm:t>
    </dgm:pt>
    <dgm:pt modelId="{2D178EAB-0781-4CC9-83F7-134162C40F58}" type="sibTrans" cxnId="{D78984D2-4898-42BB-935A-DD957AC26B3C}">
      <dgm:prSet/>
      <dgm:spPr/>
      <dgm:t>
        <a:bodyPr/>
        <a:lstStyle/>
        <a:p>
          <a:endParaRPr lang="fr-FR"/>
        </a:p>
      </dgm:t>
    </dgm:pt>
    <dgm:pt modelId="{C6C63239-3A1E-4D9C-88BB-6D599917E296}">
      <dgm:prSet custT="1"/>
      <dgm:spPr/>
      <dgm:t>
        <a:bodyPr/>
        <a:lstStyle/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r>
            <a:rPr lang="fr-FR" sz="3200" dirty="0"/>
            <a:t>Bac pro</a:t>
          </a:r>
          <a:endParaRPr lang="fr-FR" sz="1600" dirty="0"/>
        </a:p>
      </dgm:t>
    </dgm:pt>
    <dgm:pt modelId="{8972D641-2E0C-48E7-BF6C-899B8D3E6C83}" type="parTrans" cxnId="{746F2D37-D224-43C0-BACE-1EE3254BDB35}">
      <dgm:prSet/>
      <dgm:spPr/>
      <dgm:t>
        <a:bodyPr/>
        <a:lstStyle/>
        <a:p>
          <a:endParaRPr lang="fr-FR"/>
        </a:p>
      </dgm:t>
    </dgm:pt>
    <dgm:pt modelId="{8807C758-43D8-4737-8012-D5A8B3BDA6E7}" type="sibTrans" cxnId="{746F2D37-D224-43C0-BACE-1EE3254BDB35}">
      <dgm:prSet/>
      <dgm:spPr/>
      <dgm:t>
        <a:bodyPr/>
        <a:lstStyle/>
        <a:p>
          <a:endParaRPr lang="fr-FR"/>
        </a:p>
      </dgm:t>
    </dgm:pt>
    <dgm:pt modelId="{CCD8F048-9325-46A5-94BE-1933E1EB0A52}">
      <dgm:prSet custT="1"/>
      <dgm:spPr/>
      <dgm:t>
        <a:bodyPr/>
        <a:lstStyle/>
        <a:p>
          <a:r>
            <a:rPr lang="fr-FR" sz="1600" dirty="0"/>
            <a:t>Familles de métiers et première année commune</a:t>
          </a:r>
        </a:p>
        <a:p>
          <a:endParaRPr lang="fr-FR" sz="1600" dirty="0"/>
        </a:p>
        <a:p>
          <a:r>
            <a:rPr lang="fr-FR" sz="1600" dirty="0"/>
            <a:t>Une pratique professionnelle renforcée</a:t>
          </a:r>
        </a:p>
        <a:p>
          <a:endParaRPr lang="fr-FR" sz="1600" dirty="0"/>
        </a:p>
        <a:p>
          <a:r>
            <a:rPr lang="fr-FR" sz="1600" b="1" dirty="0"/>
            <a:t>PFMP : </a:t>
          </a:r>
        </a:p>
        <a:p>
          <a:r>
            <a:rPr lang="fr-FR" sz="1600" b="1" dirty="0"/>
            <a:t>18 à 22 semaines entre 2</a:t>
          </a:r>
          <a:r>
            <a:rPr lang="fr-FR" sz="1600" b="1" baseline="30000" dirty="0"/>
            <a:t>nde</a:t>
          </a:r>
          <a:r>
            <a:rPr lang="fr-FR" sz="1600" b="1" dirty="0"/>
            <a:t> et terminale</a:t>
          </a:r>
        </a:p>
        <a:p>
          <a:endParaRPr lang="fr-FR" sz="1600" dirty="0"/>
        </a:p>
        <a:p>
          <a:r>
            <a:rPr lang="fr-FR" sz="1600" dirty="0"/>
            <a:t>La réalisation d’un chef d’œuvre en fin de terminale</a:t>
          </a:r>
        </a:p>
      </dgm:t>
    </dgm:pt>
    <dgm:pt modelId="{381C079D-30CA-468A-81D9-D9765F163E7D}" type="sibTrans" cxnId="{7C3387EC-E021-4859-9718-217A85A4513C}">
      <dgm:prSet/>
      <dgm:spPr/>
      <dgm:t>
        <a:bodyPr/>
        <a:lstStyle/>
        <a:p>
          <a:endParaRPr lang="fr-FR"/>
        </a:p>
      </dgm:t>
    </dgm:pt>
    <dgm:pt modelId="{630079BD-C3F0-49C4-9040-B6B4BC248944}" type="parTrans" cxnId="{7C3387EC-E021-4859-9718-217A85A4513C}">
      <dgm:prSet/>
      <dgm:spPr/>
      <dgm:t>
        <a:bodyPr/>
        <a:lstStyle/>
        <a:p>
          <a:endParaRPr lang="fr-FR"/>
        </a:p>
      </dgm:t>
    </dgm:pt>
    <dgm:pt modelId="{801DD1BC-53D1-4628-94AB-9FB1C391691A}" type="pres">
      <dgm:prSet presAssocID="{AC336F0C-0160-4D1B-B435-7F13E30A88E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B3FB1DB-6D73-476E-A7B7-74D08702985E}" type="pres">
      <dgm:prSet presAssocID="{C6C63239-3A1E-4D9C-88BB-6D599917E296}" presName="compNode" presStyleCnt="0"/>
      <dgm:spPr/>
    </dgm:pt>
    <dgm:pt modelId="{0CB9442E-8614-4801-A035-E2C032DD287E}" type="pres">
      <dgm:prSet presAssocID="{C6C63239-3A1E-4D9C-88BB-6D599917E296}" presName="aNode" presStyleLbl="bgShp" presStyleIdx="0" presStyleCnt="3" custScaleX="51835"/>
      <dgm:spPr/>
      <dgm:t>
        <a:bodyPr/>
        <a:lstStyle/>
        <a:p>
          <a:endParaRPr lang="fr-FR"/>
        </a:p>
      </dgm:t>
    </dgm:pt>
    <dgm:pt modelId="{E2364443-A60F-465F-9DDA-B2BF39A6182D}" type="pres">
      <dgm:prSet presAssocID="{C6C63239-3A1E-4D9C-88BB-6D599917E296}" presName="textNode" presStyleLbl="bgShp" presStyleIdx="0" presStyleCnt="3"/>
      <dgm:spPr/>
      <dgm:t>
        <a:bodyPr/>
        <a:lstStyle/>
        <a:p>
          <a:endParaRPr lang="fr-FR"/>
        </a:p>
      </dgm:t>
    </dgm:pt>
    <dgm:pt modelId="{9434739E-4B6E-44D4-8DBF-47C2A04069FC}" type="pres">
      <dgm:prSet presAssocID="{C6C63239-3A1E-4D9C-88BB-6D599917E296}" presName="compChildNode" presStyleCnt="0"/>
      <dgm:spPr/>
    </dgm:pt>
    <dgm:pt modelId="{4AE87C29-16EA-4B6B-AC91-DE843F5E7A95}" type="pres">
      <dgm:prSet presAssocID="{C6C63239-3A1E-4D9C-88BB-6D599917E296}" presName="theInnerList" presStyleCnt="0"/>
      <dgm:spPr/>
    </dgm:pt>
    <dgm:pt modelId="{F7657494-FD2E-400F-A162-EC4589BE5B79}" type="pres">
      <dgm:prSet presAssocID="{C6C63239-3A1E-4D9C-88BB-6D599917E296}" presName="aSpace" presStyleCnt="0"/>
      <dgm:spPr/>
    </dgm:pt>
    <dgm:pt modelId="{DA6103EC-B945-4977-9BEB-E02CA395B14B}" type="pres">
      <dgm:prSet presAssocID="{A811BE7C-A005-4912-A462-B6A74AA7D3CF}" presName="compNode" presStyleCnt="0"/>
      <dgm:spPr/>
    </dgm:pt>
    <dgm:pt modelId="{D212F0FE-E44C-450A-A889-D0F569138A2D}" type="pres">
      <dgm:prSet presAssocID="{A811BE7C-A005-4912-A462-B6A74AA7D3CF}" presName="aNode" presStyleLbl="bgShp" presStyleIdx="1" presStyleCnt="3"/>
      <dgm:spPr/>
      <dgm:t>
        <a:bodyPr/>
        <a:lstStyle/>
        <a:p>
          <a:endParaRPr lang="fr-FR"/>
        </a:p>
      </dgm:t>
    </dgm:pt>
    <dgm:pt modelId="{27E7D7D9-1FFB-411B-B495-F78F3F88A892}" type="pres">
      <dgm:prSet presAssocID="{A811BE7C-A005-4912-A462-B6A74AA7D3CF}" presName="textNode" presStyleLbl="bgShp" presStyleIdx="1" presStyleCnt="3"/>
      <dgm:spPr/>
      <dgm:t>
        <a:bodyPr/>
        <a:lstStyle/>
        <a:p>
          <a:endParaRPr lang="fr-FR"/>
        </a:p>
      </dgm:t>
    </dgm:pt>
    <dgm:pt modelId="{5D7A8E29-293D-4CFD-A9D6-635CF9F38DAD}" type="pres">
      <dgm:prSet presAssocID="{A811BE7C-A005-4912-A462-B6A74AA7D3CF}" presName="compChildNode" presStyleCnt="0"/>
      <dgm:spPr/>
    </dgm:pt>
    <dgm:pt modelId="{16322C7D-0581-4C2A-84BE-A45F2D7F4EE7}" type="pres">
      <dgm:prSet presAssocID="{A811BE7C-A005-4912-A462-B6A74AA7D3CF}" presName="theInnerList" presStyleCnt="0"/>
      <dgm:spPr/>
    </dgm:pt>
    <dgm:pt modelId="{B332A870-7923-45AC-9458-229F39145EA9}" type="pres">
      <dgm:prSet presAssocID="{AE0129B2-0C15-48DA-8F84-541E61EF6ABC}" presName="childNode" presStyleLbl="node1" presStyleIdx="0" presStyleCnt="5" custScaleY="300736" custLinFactY="-200000" custLinFactNeighborX="1252" custLinFactNeighborY="-2269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1C0FA96-EA11-4B4A-AD29-38FEEA322F06}" type="pres">
      <dgm:prSet presAssocID="{AE0129B2-0C15-48DA-8F84-541E61EF6ABC}" presName="aSpace2" presStyleCnt="0"/>
      <dgm:spPr/>
    </dgm:pt>
    <dgm:pt modelId="{41838304-0822-450B-B076-835AE4FD805A}" type="pres">
      <dgm:prSet presAssocID="{58B6B795-1AE5-45A9-9FDA-CA2270FB1F45}" presName="childNode" presStyleLbl="node1" presStyleIdx="1" presStyleCnt="5" custScaleY="358024" custLinFactY="-191075" custLinFactNeighborX="1252" custLinFactNeighborY="-2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D238F7-AFDB-4B03-A8C3-F8B158A27C39}" type="pres">
      <dgm:prSet presAssocID="{58B6B795-1AE5-45A9-9FDA-CA2270FB1F45}" presName="aSpace2" presStyleCnt="0"/>
      <dgm:spPr/>
    </dgm:pt>
    <dgm:pt modelId="{239CA7F9-B108-449C-B8CD-061CF31EAA34}" type="pres">
      <dgm:prSet presAssocID="{8ED53B3A-5C69-4742-AEF7-3A4A1703FB23}" presName="childNode" presStyleLbl="node1" presStyleIdx="2" presStyleCnt="5" custScaleY="516657" custLinFactY="-180346" custLinFactNeighborX="1252" custLinFactNeighborY="-2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331451-C901-4C0B-88B0-43B2EAC0DE7E}" type="pres">
      <dgm:prSet presAssocID="{8ED53B3A-5C69-4742-AEF7-3A4A1703FB23}" presName="aSpace2" presStyleCnt="0"/>
      <dgm:spPr/>
    </dgm:pt>
    <dgm:pt modelId="{99302281-4B65-4468-9E5A-065250AB087C}" type="pres">
      <dgm:prSet presAssocID="{57F656D2-9E1C-4960-AC21-196212CEC0DE}" presName="childNode" presStyleLbl="node1" presStyleIdx="3" presStyleCnt="5" custScaleY="390352" custLinFactY="-87932" custLinFactNeighborX="-1377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EC70E9-4321-4C94-8292-884B65068774}" type="pres">
      <dgm:prSet presAssocID="{A811BE7C-A005-4912-A462-B6A74AA7D3CF}" presName="aSpace" presStyleCnt="0"/>
      <dgm:spPr/>
    </dgm:pt>
    <dgm:pt modelId="{7EC8E5A0-72B1-4EA1-9B1A-E8CC64EBBBEF}" type="pres">
      <dgm:prSet presAssocID="{2E47B941-98DA-49D4-8FAC-D07A923F5BA6}" presName="compNode" presStyleCnt="0"/>
      <dgm:spPr/>
    </dgm:pt>
    <dgm:pt modelId="{03B24591-BB65-4FA7-BFDB-13DADAE8E266}" type="pres">
      <dgm:prSet presAssocID="{2E47B941-98DA-49D4-8FAC-D07A923F5BA6}" presName="aNode" presStyleLbl="bgShp" presStyleIdx="2" presStyleCnt="3" custLinFactNeighborX="90" custLinFactNeighborY="7558"/>
      <dgm:spPr/>
      <dgm:t>
        <a:bodyPr/>
        <a:lstStyle/>
        <a:p>
          <a:endParaRPr lang="fr-FR"/>
        </a:p>
      </dgm:t>
    </dgm:pt>
    <dgm:pt modelId="{5D0C21FA-8E79-427D-9C02-FEA732206278}" type="pres">
      <dgm:prSet presAssocID="{2E47B941-98DA-49D4-8FAC-D07A923F5BA6}" presName="textNode" presStyleLbl="bgShp" presStyleIdx="2" presStyleCnt="3"/>
      <dgm:spPr/>
      <dgm:t>
        <a:bodyPr/>
        <a:lstStyle/>
        <a:p>
          <a:endParaRPr lang="fr-FR"/>
        </a:p>
      </dgm:t>
    </dgm:pt>
    <dgm:pt modelId="{44AE2C57-CDC4-4D9C-B88D-CFEC6D75ECBE}" type="pres">
      <dgm:prSet presAssocID="{2E47B941-98DA-49D4-8FAC-D07A923F5BA6}" presName="compChildNode" presStyleCnt="0"/>
      <dgm:spPr/>
    </dgm:pt>
    <dgm:pt modelId="{BCFC924A-6EF0-448A-AF99-D8208CAA2006}" type="pres">
      <dgm:prSet presAssocID="{2E47B941-98DA-49D4-8FAC-D07A923F5BA6}" presName="theInnerList" presStyleCnt="0"/>
      <dgm:spPr/>
    </dgm:pt>
    <dgm:pt modelId="{F4ED34A3-EEDC-4F00-A178-0A0F270427BF}" type="pres">
      <dgm:prSet presAssocID="{CCD8F048-9325-46A5-94BE-1933E1EB0A52}" presName="childNode" presStyleLbl="node1" presStyleIdx="4" presStyleCnt="5" custScaleY="190040" custLinFactNeighborX="3553" custLinFactNeighborY="-247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C96A58E-E461-4B50-B87C-BAF7B08EBE9B}" srcId="{A811BE7C-A005-4912-A462-B6A74AA7D3CF}" destId="{AE0129B2-0C15-48DA-8F84-541E61EF6ABC}" srcOrd="0" destOrd="0" parTransId="{C9CE933E-16C3-45FA-AA7A-32A16B6C417D}" sibTransId="{EE5AA896-CE74-438A-8115-B1FE1C83916C}"/>
    <dgm:cxn modelId="{D1589EDA-65A9-466C-9F00-5CD669F8CDEE}" type="presOf" srcId="{C6C63239-3A1E-4D9C-88BB-6D599917E296}" destId="{E2364443-A60F-465F-9DDA-B2BF39A6182D}" srcOrd="1" destOrd="0" presId="urn:microsoft.com/office/officeart/2005/8/layout/lProcess2"/>
    <dgm:cxn modelId="{60E40816-EEC0-479C-8889-84C499F5BD44}" srcId="{AC336F0C-0160-4D1B-B435-7F13E30A88E8}" destId="{2E47B941-98DA-49D4-8FAC-D07A923F5BA6}" srcOrd="2" destOrd="0" parTransId="{1CFE9EA3-7EF4-465E-8377-28811BC4F769}" sibTransId="{03965911-82DA-4320-B446-70C061E49BCE}"/>
    <dgm:cxn modelId="{4C4D4E2F-335A-476B-B0E2-00C5D5D3A170}" type="presOf" srcId="{CCD8F048-9325-46A5-94BE-1933E1EB0A52}" destId="{F4ED34A3-EEDC-4F00-A178-0A0F270427BF}" srcOrd="0" destOrd="0" presId="urn:microsoft.com/office/officeart/2005/8/layout/lProcess2"/>
    <dgm:cxn modelId="{365693B4-2A5E-4AF4-8965-0D4894F4B33D}" type="presOf" srcId="{8ED53B3A-5C69-4742-AEF7-3A4A1703FB23}" destId="{239CA7F9-B108-449C-B8CD-061CF31EAA34}" srcOrd="0" destOrd="0" presId="urn:microsoft.com/office/officeart/2005/8/layout/lProcess2"/>
    <dgm:cxn modelId="{D78984D2-4898-42BB-935A-DD957AC26B3C}" srcId="{A811BE7C-A005-4912-A462-B6A74AA7D3CF}" destId="{57F656D2-9E1C-4960-AC21-196212CEC0DE}" srcOrd="3" destOrd="0" parTransId="{C25B29CD-EB39-456A-96C6-8ACD5431E23C}" sibTransId="{2D178EAB-0781-4CC9-83F7-134162C40F58}"/>
    <dgm:cxn modelId="{096954C7-2846-4A36-86A9-DE90C290A9F3}" type="presOf" srcId="{58B6B795-1AE5-45A9-9FDA-CA2270FB1F45}" destId="{41838304-0822-450B-B076-835AE4FD805A}" srcOrd="0" destOrd="0" presId="urn:microsoft.com/office/officeart/2005/8/layout/lProcess2"/>
    <dgm:cxn modelId="{746F2D37-D224-43C0-BACE-1EE3254BDB35}" srcId="{AC336F0C-0160-4D1B-B435-7F13E30A88E8}" destId="{C6C63239-3A1E-4D9C-88BB-6D599917E296}" srcOrd="0" destOrd="0" parTransId="{8972D641-2E0C-48E7-BF6C-899B8D3E6C83}" sibTransId="{8807C758-43D8-4737-8012-D5A8B3BDA6E7}"/>
    <dgm:cxn modelId="{621E10F7-16CD-444D-98EA-5C647D9A5C49}" type="presOf" srcId="{57F656D2-9E1C-4960-AC21-196212CEC0DE}" destId="{99302281-4B65-4468-9E5A-065250AB087C}" srcOrd="0" destOrd="0" presId="urn:microsoft.com/office/officeart/2005/8/layout/lProcess2"/>
    <dgm:cxn modelId="{FC131742-FF71-48A3-9923-D1923798CAF9}" srcId="{AC336F0C-0160-4D1B-B435-7F13E30A88E8}" destId="{A811BE7C-A005-4912-A462-B6A74AA7D3CF}" srcOrd="1" destOrd="0" parTransId="{5231562C-2C49-4CFC-AC52-82D5E6E3FFBB}" sibTransId="{1CFF6958-39F1-4C78-AB77-98AF3781CF8F}"/>
    <dgm:cxn modelId="{7C3387EC-E021-4859-9718-217A85A4513C}" srcId="{2E47B941-98DA-49D4-8FAC-D07A923F5BA6}" destId="{CCD8F048-9325-46A5-94BE-1933E1EB0A52}" srcOrd="0" destOrd="0" parTransId="{630079BD-C3F0-49C4-9040-B6B4BC248944}" sibTransId="{381C079D-30CA-468A-81D9-D9765F163E7D}"/>
    <dgm:cxn modelId="{100E1246-0A8C-4776-9FC0-7A640806B174}" type="presOf" srcId="{AE0129B2-0C15-48DA-8F84-541E61EF6ABC}" destId="{B332A870-7923-45AC-9458-229F39145EA9}" srcOrd="0" destOrd="0" presId="urn:microsoft.com/office/officeart/2005/8/layout/lProcess2"/>
    <dgm:cxn modelId="{D022B533-03AC-4AE6-9E0F-CA4DFFE4A1F7}" type="presOf" srcId="{A811BE7C-A005-4912-A462-B6A74AA7D3CF}" destId="{D212F0FE-E44C-450A-A889-D0F569138A2D}" srcOrd="0" destOrd="0" presId="urn:microsoft.com/office/officeart/2005/8/layout/lProcess2"/>
    <dgm:cxn modelId="{BAB13FDF-E2A4-4EC3-8BCB-ED49E0A21A6F}" type="presOf" srcId="{AC336F0C-0160-4D1B-B435-7F13E30A88E8}" destId="{801DD1BC-53D1-4628-94AB-9FB1C391691A}" srcOrd="0" destOrd="0" presId="urn:microsoft.com/office/officeart/2005/8/layout/lProcess2"/>
    <dgm:cxn modelId="{5D524E92-7767-498D-8FC4-FAB499184CDD}" srcId="{A811BE7C-A005-4912-A462-B6A74AA7D3CF}" destId="{58B6B795-1AE5-45A9-9FDA-CA2270FB1F45}" srcOrd="1" destOrd="0" parTransId="{4A3C7E6E-49D4-42AE-893F-B76BFF19EB84}" sibTransId="{65BD9249-A87B-4ABB-822A-620E8CDD3401}"/>
    <dgm:cxn modelId="{D2EFD7D1-1082-4479-9F13-11BD5F60F83F}" type="presOf" srcId="{A811BE7C-A005-4912-A462-B6A74AA7D3CF}" destId="{27E7D7D9-1FFB-411B-B495-F78F3F88A892}" srcOrd="1" destOrd="0" presId="urn:microsoft.com/office/officeart/2005/8/layout/lProcess2"/>
    <dgm:cxn modelId="{36E3B5F9-53D6-4238-BBAA-C80188C975EE}" type="presOf" srcId="{C6C63239-3A1E-4D9C-88BB-6D599917E296}" destId="{0CB9442E-8614-4801-A035-E2C032DD287E}" srcOrd="0" destOrd="0" presId="urn:microsoft.com/office/officeart/2005/8/layout/lProcess2"/>
    <dgm:cxn modelId="{C7756172-92FA-42E1-AC40-83291767C6CC}" srcId="{A811BE7C-A005-4912-A462-B6A74AA7D3CF}" destId="{8ED53B3A-5C69-4742-AEF7-3A4A1703FB23}" srcOrd="2" destOrd="0" parTransId="{8FBCDD3B-17F3-4DEE-9B99-85AD376BFDD4}" sibTransId="{A0F01B5C-62B3-426D-A81A-253491BB6210}"/>
    <dgm:cxn modelId="{E73C1F40-1B98-4E64-AACB-A32945A811CC}" type="presOf" srcId="{2E47B941-98DA-49D4-8FAC-D07A923F5BA6}" destId="{5D0C21FA-8E79-427D-9C02-FEA732206278}" srcOrd="1" destOrd="0" presId="urn:microsoft.com/office/officeart/2005/8/layout/lProcess2"/>
    <dgm:cxn modelId="{B9A7F560-4018-4898-AE21-79BE8E75FA85}" type="presOf" srcId="{2E47B941-98DA-49D4-8FAC-D07A923F5BA6}" destId="{03B24591-BB65-4FA7-BFDB-13DADAE8E266}" srcOrd="0" destOrd="0" presId="urn:microsoft.com/office/officeart/2005/8/layout/lProcess2"/>
    <dgm:cxn modelId="{86B293D8-836D-4D3B-B651-E21600A122FD}" type="presParOf" srcId="{801DD1BC-53D1-4628-94AB-9FB1C391691A}" destId="{CB3FB1DB-6D73-476E-A7B7-74D08702985E}" srcOrd="0" destOrd="0" presId="urn:microsoft.com/office/officeart/2005/8/layout/lProcess2"/>
    <dgm:cxn modelId="{F6254FD1-9F6E-46F3-BF9B-3D9711B9B9EF}" type="presParOf" srcId="{CB3FB1DB-6D73-476E-A7B7-74D08702985E}" destId="{0CB9442E-8614-4801-A035-E2C032DD287E}" srcOrd="0" destOrd="0" presId="urn:microsoft.com/office/officeart/2005/8/layout/lProcess2"/>
    <dgm:cxn modelId="{3A7C5F24-252A-42DF-A3C6-46E646A75989}" type="presParOf" srcId="{CB3FB1DB-6D73-476E-A7B7-74D08702985E}" destId="{E2364443-A60F-465F-9DDA-B2BF39A6182D}" srcOrd="1" destOrd="0" presId="urn:microsoft.com/office/officeart/2005/8/layout/lProcess2"/>
    <dgm:cxn modelId="{C76075B7-15C6-4BFB-9B55-E990490B13F1}" type="presParOf" srcId="{CB3FB1DB-6D73-476E-A7B7-74D08702985E}" destId="{9434739E-4B6E-44D4-8DBF-47C2A04069FC}" srcOrd="2" destOrd="0" presId="urn:microsoft.com/office/officeart/2005/8/layout/lProcess2"/>
    <dgm:cxn modelId="{179487ED-6905-4554-BFD0-E1AB382922DF}" type="presParOf" srcId="{9434739E-4B6E-44D4-8DBF-47C2A04069FC}" destId="{4AE87C29-16EA-4B6B-AC91-DE843F5E7A95}" srcOrd="0" destOrd="0" presId="urn:microsoft.com/office/officeart/2005/8/layout/lProcess2"/>
    <dgm:cxn modelId="{977969D5-30BB-4842-83ED-0C07C319CED1}" type="presParOf" srcId="{801DD1BC-53D1-4628-94AB-9FB1C391691A}" destId="{F7657494-FD2E-400F-A162-EC4589BE5B79}" srcOrd="1" destOrd="0" presId="urn:microsoft.com/office/officeart/2005/8/layout/lProcess2"/>
    <dgm:cxn modelId="{18315F8D-85EF-4692-B49C-7A463F56BB51}" type="presParOf" srcId="{801DD1BC-53D1-4628-94AB-9FB1C391691A}" destId="{DA6103EC-B945-4977-9BEB-E02CA395B14B}" srcOrd="2" destOrd="0" presId="urn:microsoft.com/office/officeart/2005/8/layout/lProcess2"/>
    <dgm:cxn modelId="{DB941283-2133-47FA-B74F-0D9A9875541A}" type="presParOf" srcId="{DA6103EC-B945-4977-9BEB-E02CA395B14B}" destId="{D212F0FE-E44C-450A-A889-D0F569138A2D}" srcOrd="0" destOrd="0" presId="urn:microsoft.com/office/officeart/2005/8/layout/lProcess2"/>
    <dgm:cxn modelId="{D55004AF-789C-4298-A595-6DBEBC658554}" type="presParOf" srcId="{DA6103EC-B945-4977-9BEB-E02CA395B14B}" destId="{27E7D7D9-1FFB-411B-B495-F78F3F88A892}" srcOrd="1" destOrd="0" presId="urn:microsoft.com/office/officeart/2005/8/layout/lProcess2"/>
    <dgm:cxn modelId="{AC043876-4B0E-464F-8D5F-265DC7EF455D}" type="presParOf" srcId="{DA6103EC-B945-4977-9BEB-E02CA395B14B}" destId="{5D7A8E29-293D-4CFD-A9D6-635CF9F38DAD}" srcOrd="2" destOrd="0" presId="urn:microsoft.com/office/officeart/2005/8/layout/lProcess2"/>
    <dgm:cxn modelId="{CDF2D1B8-B42C-49B2-8083-AD5794A43E72}" type="presParOf" srcId="{5D7A8E29-293D-4CFD-A9D6-635CF9F38DAD}" destId="{16322C7D-0581-4C2A-84BE-A45F2D7F4EE7}" srcOrd="0" destOrd="0" presId="urn:microsoft.com/office/officeart/2005/8/layout/lProcess2"/>
    <dgm:cxn modelId="{F49EFC7A-363E-4DA5-B567-82C1952317CA}" type="presParOf" srcId="{16322C7D-0581-4C2A-84BE-A45F2D7F4EE7}" destId="{B332A870-7923-45AC-9458-229F39145EA9}" srcOrd="0" destOrd="0" presId="urn:microsoft.com/office/officeart/2005/8/layout/lProcess2"/>
    <dgm:cxn modelId="{5B27BB47-7943-40E5-834A-1B71F6530FC6}" type="presParOf" srcId="{16322C7D-0581-4C2A-84BE-A45F2D7F4EE7}" destId="{A1C0FA96-EA11-4B4A-AD29-38FEEA322F06}" srcOrd="1" destOrd="0" presId="urn:microsoft.com/office/officeart/2005/8/layout/lProcess2"/>
    <dgm:cxn modelId="{93092E17-F91F-4615-8C99-C0C46F193369}" type="presParOf" srcId="{16322C7D-0581-4C2A-84BE-A45F2D7F4EE7}" destId="{41838304-0822-450B-B076-835AE4FD805A}" srcOrd="2" destOrd="0" presId="urn:microsoft.com/office/officeart/2005/8/layout/lProcess2"/>
    <dgm:cxn modelId="{47C2F858-2427-4C57-BBEA-360A002CD06B}" type="presParOf" srcId="{16322C7D-0581-4C2A-84BE-A45F2D7F4EE7}" destId="{53D238F7-AFDB-4B03-A8C3-F8B158A27C39}" srcOrd="3" destOrd="0" presId="urn:microsoft.com/office/officeart/2005/8/layout/lProcess2"/>
    <dgm:cxn modelId="{F4430131-81DD-47BD-80AA-48C2B28DCCA2}" type="presParOf" srcId="{16322C7D-0581-4C2A-84BE-A45F2D7F4EE7}" destId="{239CA7F9-B108-449C-B8CD-061CF31EAA34}" srcOrd="4" destOrd="0" presId="urn:microsoft.com/office/officeart/2005/8/layout/lProcess2"/>
    <dgm:cxn modelId="{8204360C-9E96-4E3A-BA34-3CE1E364BE6D}" type="presParOf" srcId="{16322C7D-0581-4C2A-84BE-A45F2D7F4EE7}" destId="{52331451-C901-4C0B-88B0-43B2EAC0DE7E}" srcOrd="5" destOrd="0" presId="urn:microsoft.com/office/officeart/2005/8/layout/lProcess2"/>
    <dgm:cxn modelId="{00C1C4C7-7623-4CB1-8C44-8A9DD5C6F3EE}" type="presParOf" srcId="{16322C7D-0581-4C2A-84BE-A45F2D7F4EE7}" destId="{99302281-4B65-4468-9E5A-065250AB087C}" srcOrd="6" destOrd="0" presId="urn:microsoft.com/office/officeart/2005/8/layout/lProcess2"/>
    <dgm:cxn modelId="{DDD7CF07-6E74-4D29-92DA-CBCC52B4AEA8}" type="presParOf" srcId="{801DD1BC-53D1-4628-94AB-9FB1C391691A}" destId="{2AEC70E9-4321-4C94-8292-884B65068774}" srcOrd="3" destOrd="0" presId="urn:microsoft.com/office/officeart/2005/8/layout/lProcess2"/>
    <dgm:cxn modelId="{5F166CBB-D264-4DC1-AE56-391AA887D6C8}" type="presParOf" srcId="{801DD1BC-53D1-4628-94AB-9FB1C391691A}" destId="{7EC8E5A0-72B1-4EA1-9B1A-E8CC64EBBBEF}" srcOrd="4" destOrd="0" presId="urn:microsoft.com/office/officeart/2005/8/layout/lProcess2"/>
    <dgm:cxn modelId="{14920083-92F9-43B6-90F7-2829DF237709}" type="presParOf" srcId="{7EC8E5A0-72B1-4EA1-9B1A-E8CC64EBBBEF}" destId="{03B24591-BB65-4FA7-BFDB-13DADAE8E266}" srcOrd="0" destOrd="0" presId="urn:microsoft.com/office/officeart/2005/8/layout/lProcess2"/>
    <dgm:cxn modelId="{8A34FF9C-6862-4DCC-8C1E-133811DA6FCB}" type="presParOf" srcId="{7EC8E5A0-72B1-4EA1-9B1A-E8CC64EBBBEF}" destId="{5D0C21FA-8E79-427D-9C02-FEA732206278}" srcOrd="1" destOrd="0" presId="urn:microsoft.com/office/officeart/2005/8/layout/lProcess2"/>
    <dgm:cxn modelId="{F7C2725F-B153-49E7-A6B3-8B8F47E465D6}" type="presParOf" srcId="{7EC8E5A0-72B1-4EA1-9B1A-E8CC64EBBBEF}" destId="{44AE2C57-CDC4-4D9C-B88D-CFEC6D75ECBE}" srcOrd="2" destOrd="0" presId="urn:microsoft.com/office/officeart/2005/8/layout/lProcess2"/>
    <dgm:cxn modelId="{ECCF20F9-9DE2-4561-842B-65CB69FEE2DE}" type="presParOf" srcId="{44AE2C57-CDC4-4D9C-B88D-CFEC6D75ECBE}" destId="{BCFC924A-6EF0-448A-AF99-D8208CAA2006}" srcOrd="0" destOrd="0" presId="urn:microsoft.com/office/officeart/2005/8/layout/lProcess2"/>
    <dgm:cxn modelId="{2E721B1C-1A9D-4F85-B7A6-CB529E79DF7C}" type="presParOf" srcId="{BCFC924A-6EF0-448A-AF99-D8208CAA2006}" destId="{F4ED34A3-EEDC-4F00-A178-0A0F270427BF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C336F0C-0160-4D1B-B435-7F13E30A88E8}" type="doc">
      <dgm:prSet loTypeId="urn:microsoft.com/office/officeart/2005/8/layout/lProcess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85CFF8D-D1C6-4098-A9D8-B7D819A270C1}">
      <dgm:prSet phldrT="[Texte]" custT="1"/>
      <dgm:spPr/>
      <dgm:t>
        <a:bodyPr anchor="t"/>
        <a:lstStyle/>
        <a:p>
          <a:pPr algn="ctr"/>
          <a:r>
            <a:rPr lang="fr-FR" sz="2800" dirty="0"/>
            <a:t>Europe</a:t>
          </a:r>
        </a:p>
        <a:p>
          <a:pPr algn="ctr"/>
          <a:r>
            <a:rPr lang="fr-FR" sz="1600" b="1" dirty="0"/>
            <a:t>Famille métiers de la relation client</a:t>
          </a:r>
        </a:p>
        <a:p>
          <a:pPr algn="ctr"/>
          <a:r>
            <a:rPr lang="fr-FR" sz="1600" i="1" dirty="0"/>
            <a:t>Bac pro Métiers de l’Accueil</a:t>
          </a:r>
        </a:p>
        <a:p>
          <a:pPr algn="ctr"/>
          <a:r>
            <a:rPr lang="fr-FR" sz="1600" i="1" dirty="0"/>
            <a:t>Bac pro Métiers du Commerce et de la Vente</a:t>
          </a:r>
          <a:endParaRPr lang="fr-FR" sz="1600" dirty="0"/>
        </a:p>
        <a:p>
          <a:pPr algn="ctr"/>
          <a:r>
            <a:rPr lang="fr-FR" sz="1600" b="1" dirty="0"/>
            <a:t>Famille métiers de la Gestion administrative, du  transport et de la logistique</a:t>
          </a:r>
        </a:p>
        <a:p>
          <a:pPr algn="ctr"/>
          <a:r>
            <a:rPr lang="fr-FR" sz="1600" i="1" dirty="0"/>
            <a:t>Bac pro Assistance à la Gestion des Organisations et de leurs Activités</a:t>
          </a:r>
        </a:p>
        <a:p>
          <a:pPr algn="ctr"/>
          <a:r>
            <a:rPr lang="fr-FR" sz="1600" i="1" dirty="0"/>
            <a:t>Bac pro Organisation de Transport de Marchandises</a:t>
          </a:r>
        </a:p>
        <a:p>
          <a:pPr algn="ctr"/>
          <a:r>
            <a:rPr lang="fr-FR" sz="1600" i="1" dirty="0"/>
            <a:t>BTS MCO/CG/CI</a:t>
          </a:r>
          <a:endParaRPr lang="fr-FR" sz="1600" dirty="0"/>
        </a:p>
      </dgm:t>
    </dgm:pt>
    <dgm:pt modelId="{C76AA184-7E3D-4373-ACAC-FBC658A7EFE4}" type="parTrans" cxnId="{15A7C60E-B170-4FA6-A01D-F0CAF7D44FC0}">
      <dgm:prSet/>
      <dgm:spPr/>
      <dgm:t>
        <a:bodyPr/>
        <a:lstStyle/>
        <a:p>
          <a:endParaRPr lang="fr-FR"/>
        </a:p>
      </dgm:t>
    </dgm:pt>
    <dgm:pt modelId="{6E01B53F-E5BB-4EF2-9C7F-156B7F51FEDA}" type="sibTrans" cxnId="{15A7C60E-B170-4FA6-A01D-F0CAF7D44FC0}">
      <dgm:prSet/>
      <dgm:spPr/>
      <dgm:t>
        <a:bodyPr/>
        <a:lstStyle/>
        <a:p>
          <a:endParaRPr lang="fr-FR"/>
        </a:p>
      </dgm:t>
    </dgm:pt>
    <dgm:pt modelId="{F2EA71A6-9D4F-49F7-9EC9-B44096B8707D}">
      <dgm:prSet phldrT="[Texte]" custT="1"/>
      <dgm:spPr/>
      <dgm:t>
        <a:bodyPr anchor="t"/>
        <a:lstStyle/>
        <a:p>
          <a:pPr algn="ctr"/>
          <a:r>
            <a:rPr lang="fr-FR" sz="2800" dirty="0"/>
            <a:t>L’</a:t>
          </a:r>
          <a:r>
            <a:rPr lang="fr-FR" sz="2800" dirty="0" err="1"/>
            <a:t>Hyrôme</a:t>
          </a:r>
          <a:endParaRPr lang="fr-FR" sz="2800" dirty="0"/>
        </a:p>
        <a:p>
          <a:pPr algn="ctr"/>
          <a:endParaRPr lang="fr-FR" sz="1400" dirty="0"/>
        </a:p>
        <a:p>
          <a:pPr algn="ctr"/>
          <a:r>
            <a:rPr lang="fr-FR" sz="1600" i="1" dirty="0"/>
            <a:t>Bac pro Systèmes Numériques</a:t>
          </a:r>
        </a:p>
        <a:p>
          <a:pPr algn="ctr"/>
          <a:endParaRPr lang="fr-FR" sz="1600" i="1" dirty="0"/>
        </a:p>
        <a:p>
          <a:pPr algn="ctr"/>
          <a:r>
            <a:rPr lang="fr-FR" sz="1600" i="1" dirty="0"/>
            <a:t>CAP Production et Service en Restauration</a:t>
          </a:r>
        </a:p>
      </dgm:t>
    </dgm:pt>
    <dgm:pt modelId="{FF1E34B9-3E9F-4832-9428-2231E24D3725}" type="parTrans" cxnId="{189B6445-3C50-4187-8DFE-5D27165C7ED2}">
      <dgm:prSet/>
      <dgm:spPr/>
      <dgm:t>
        <a:bodyPr/>
        <a:lstStyle/>
        <a:p>
          <a:endParaRPr lang="fr-FR"/>
        </a:p>
      </dgm:t>
    </dgm:pt>
    <dgm:pt modelId="{AC3232A7-7B6C-49EE-80AA-AAAD938CAB1B}" type="sibTrans" cxnId="{189B6445-3C50-4187-8DFE-5D27165C7ED2}">
      <dgm:prSet/>
      <dgm:spPr/>
      <dgm:t>
        <a:bodyPr/>
        <a:lstStyle/>
        <a:p>
          <a:endParaRPr lang="fr-FR"/>
        </a:p>
      </dgm:t>
    </dgm:pt>
    <dgm:pt modelId="{6276C14A-BB7D-4639-A46F-CE5E516C6215}">
      <dgm:prSet phldrT="[Texte]" custT="1"/>
      <dgm:spPr/>
      <dgm:t>
        <a:bodyPr anchor="t"/>
        <a:lstStyle/>
        <a:p>
          <a:r>
            <a:rPr lang="fr-FR" sz="2800" dirty="0"/>
            <a:t>Gracq</a:t>
          </a:r>
        </a:p>
        <a:p>
          <a:endParaRPr lang="fr-FR" sz="1800" dirty="0"/>
        </a:p>
        <a:p>
          <a:endParaRPr lang="fr-FR" sz="1600" dirty="0"/>
        </a:p>
        <a:p>
          <a:r>
            <a:rPr lang="fr-FR" sz="1600" i="1" dirty="0"/>
            <a:t>Bac pro Accompagnement Soins et Services à la Personne</a:t>
          </a:r>
          <a:endParaRPr lang="fr-FR" sz="3200" i="1" dirty="0"/>
        </a:p>
      </dgm:t>
    </dgm:pt>
    <dgm:pt modelId="{AD8B5604-02F7-43AB-AF50-F1681FE5A79F}" type="parTrans" cxnId="{240C19FA-D681-47B3-9107-4905D0A2E1C7}">
      <dgm:prSet/>
      <dgm:spPr/>
      <dgm:t>
        <a:bodyPr/>
        <a:lstStyle/>
        <a:p>
          <a:endParaRPr lang="fr-FR"/>
        </a:p>
      </dgm:t>
    </dgm:pt>
    <dgm:pt modelId="{0A66D908-54E7-47EC-AF73-1A56AF7132D3}" type="sibTrans" cxnId="{240C19FA-D681-47B3-9107-4905D0A2E1C7}">
      <dgm:prSet/>
      <dgm:spPr/>
      <dgm:t>
        <a:bodyPr/>
        <a:lstStyle/>
        <a:p>
          <a:endParaRPr lang="fr-FR"/>
        </a:p>
      </dgm:t>
    </dgm:pt>
    <dgm:pt modelId="{9D24534A-8293-4D61-90ED-B13688EFEAA4}">
      <dgm:prSet phldrT="[Texte]" custT="1"/>
      <dgm:spPr/>
      <dgm:t>
        <a:bodyPr anchor="t"/>
        <a:lstStyle/>
        <a:p>
          <a:pPr>
            <a:lnSpc>
              <a:spcPct val="90000"/>
            </a:lnSpc>
          </a:pPr>
          <a:r>
            <a:rPr lang="fr-FR" sz="2800" dirty="0" err="1"/>
            <a:t>Renaudeau</a:t>
          </a:r>
          <a:endParaRPr lang="fr-FR" sz="2800" dirty="0"/>
        </a:p>
        <a:p>
          <a:pPr>
            <a:lnSpc>
              <a:spcPct val="90000"/>
            </a:lnSpc>
          </a:pPr>
          <a:r>
            <a:rPr lang="fr-FR" sz="1400" b="1" dirty="0"/>
            <a:t>Pôle de Qualification (CAP)</a:t>
          </a:r>
          <a:r>
            <a:rPr lang="fr-FR" sz="1400" dirty="0"/>
            <a:t> Electricien, Installateur Sanitaire</a:t>
          </a:r>
        </a:p>
        <a:p>
          <a:pPr>
            <a:lnSpc>
              <a:spcPct val="100000"/>
            </a:lnSpc>
          </a:pPr>
          <a:r>
            <a:rPr lang="fr-FR" sz="1400" b="1" dirty="0"/>
            <a:t>Métiers des Services à la Personne (CAP Assistant Technique en Milieu Familial et Collectif)</a:t>
          </a:r>
        </a:p>
        <a:p>
          <a:pPr>
            <a:lnSpc>
              <a:spcPct val="100000"/>
            </a:lnSpc>
          </a:pPr>
          <a:r>
            <a:rPr lang="fr-FR" sz="1400" b="1" dirty="0"/>
            <a:t>Pôle Métiers Bois (CAP et Bac pro, BTS)</a:t>
          </a:r>
          <a:endParaRPr lang="fr-FR" sz="1400" dirty="0"/>
        </a:p>
        <a:p>
          <a:pPr>
            <a:lnSpc>
              <a:spcPct val="100000"/>
            </a:lnSpc>
          </a:pPr>
          <a:r>
            <a:rPr lang="fr-FR" sz="1400" b="1" dirty="0"/>
            <a:t>Pôle Métiers  Electricité et Numérique Domotique : (CAP, Bac Pro, BTS)</a:t>
          </a:r>
        </a:p>
        <a:p>
          <a:pPr>
            <a:lnSpc>
              <a:spcPct val="100000"/>
            </a:lnSpc>
          </a:pPr>
          <a:r>
            <a:rPr lang="fr-FR" sz="1400" b="1" dirty="0"/>
            <a:t>Pôle Métiers de la Maintenance et de la Production Industrielle       ( Bac pro, BTS)</a:t>
          </a:r>
        </a:p>
        <a:p>
          <a:pPr>
            <a:lnSpc>
              <a:spcPct val="90000"/>
            </a:lnSpc>
          </a:pPr>
          <a:r>
            <a:rPr lang="fr-FR" sz="2800" b="0" dirty="0"/>
            <a:t>La Mode </a:t>
          </a:r>
        </a:p>
        <a:p>
          <a:pPr>
            <a:lnSpc>
              <a:spcPct val="90000"/>
            </a:lnSpc>
          </a:pPr>
          <a:r>
            <a:rPr lang="fr-FR" sz="1400" b="1" dirty="0"/>
            <a:t>Pôle Métier de la Mode et du Vêtement (Titre pro et Bac Pro, BTS et DN MADE)</a:t>
          </a:r>
          <a:endParaRPr lang="fr-FR" sz="1400" dirty="0"/>
        </a:p>
      </dgm:t>
    </dgm:pt>
    <dgm:pt modelId="{4279E037-7BC6-485D-97E7-D498B3B34BB7}" type="sibTrans" cxnId="{2B9D9776-B803-44A9-B27B-F070696F2AB8}">
      <dgm:prSet/>
      <dgm:spPr/>
      <dgm:t>
        <a:bodyPr/>
        <a:lstStyle/>
        <a:p>
          <a:endParaRPr lang="fr-FR"/>
        </a:p>
      </dgm:t>
    </dgm:pt>
    <dgm:pt modelId="{523737DD-F0F3-44AA-8389-8FA0AD7459AC}" type="parTrans" cxnId="{2B9D9776-B803-44A9-B27B-F070696F2AB8}">
      <dgm:prSet/>
      <dgm:spPr/>
      <dgm:t>
        <a:bodyPr/>
        <a:lstStyle/>
        <a:p>
          <a:endParaRPr lang="fr-FR"/>
        </a:p>
      </dgm:t>
    </dgm:pt>
    <dgm:pt modelId="{801DD1BC-53D1-4628-94AB-9FB1C391691A}" type="pres">
      <dgm:prSet presAssocID="{AC336F0C-0160-4D1B-B435-7F13E30A88E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5104096-E594-4ACE-B431-8F7947AFDC4F}" type="pres">
      <dgm:prSet presAssocID="{485CFF8D-D1C6-4098-A9D8-B7D819A270C1}" presName="compNode" presStyleCnt="0"/>
      <dgm:spPr/>
    </dgm:pt>
    <dgm:pt modelId="{61B6488B-0B3B-4D8B-9DB2-92556BEDC868}" type="pres">
      <dgm:prSet presAssocID="{485CFF8D-D1C6-4098-A9D8-B7D819A270C1}" presName="aNode" presStyleLbl="bgShp" presStyleIdx="0" presStyleCnt="4" custFlipHor="1" custScaleX="232514" custScaleY="86365" custLinFactNeighborX="-1" custLinFactNeighborY="3026"/>
      <dgm:spPr/>
      <dgm:t>
        <a:bodyPr/>
        <a:lstStyle/>
        <a:p>
          <a:endParaRPr lang="fr-FR"/>
        </a:p>
      </dgm:t>
    </dgm:pt>
    <dgm:pt modelId="{812B4BAF-8FEB-4C75-87E8-02B89EB50842}" type="pres">
      <dgm:prSet presAssocID="{485CFF8D-D1C6-4098-A9D8-B7D819A270C1}" presName="textNode" presStyleLbl="bgShp" presStyleIdx="0" presStyleCnt="4"/>
      <dgm:spPr/>
      <dgm:t>
        <a:bodyPr/>
        <a:lstStyle/>
        <a:p>
          <a:endParaRPr lang="fr-FR"/>
        </a:p>
      </dgm:t>
    </dgm:pt>
    <dgm:pt modelId="{8C834379-4222-4CE6-823E-854EA62EA243}" type="pres">
      <dgm:prSet presAssocID="{485CFF8D-D1C6-4098-A9D8-B7D819A270C1}" presName="compChildNode" presStyleCnt="0"/>
      <dgm:spPr/>
    </dgm:pt>
    <dgm:pt modelId="{D98646DC-DFE5-4CF4-992A-62289F5826FE}" type="pres">
      <dgm:prSet presAssocID="{485CFF8D-D1C6-4098-A9D8-B7D819A270C1}" presName="theInnerList" presStyleCnt="0"/>
      <dgm:spPr/>
    </dgm:pt>
    <dgm:pt modelId="{3B36EFA2-2DDD-4793-87FD-F71294986766}" type="pres">
      <dgm:prSet presAssocID="{485CFF8D-D1C6-4098-A9D8-B7D819A270C1}" presName="aSpace" presStyleCnt="0"/>
      <dgm:spPr/>
    </dgm:pt>
    <dgm:pt modelId="{C065FCC4-01BC-4D77-8FC5-CDC3981C78BC}" type="pres">
      <dgm:prSet presAssocID="{9D24534A-8293-4D61-90ED-B13688EFEAA4}" presName="compNode" presStyleCnt="0"/>
      <dgm:spPr/>
    </dgm:pt>
    <dgm:pt modelId="{F449FCD3-A3F1-4153-ACED-CBC7CCC54DEC}" type="pres">
      <dgm:prSet presAssocID="{9D24534A-8293-4D61-90ED-B13688EFEAA4}" presName="aNode" presStyleLbl="bgShp" presStyleIdx="1" presStyleCnt="4" custFlipHor="1" custScaleX="232514" custScaleY="86365" custLinFactNeighborX="3724" custLinFactNeighborY="3026"/>
      <dgm:spPr/>
      <dgm:t>
        <a:bodyPr/>
        <a:lstStyle/>
        <a:p>
          <a:endParaRPr lang="fr-FR"/>
        </a:p>
      </dgm:t>
    </dgm:pt>
    <dgm:pt modelId="{AA7DE26E-4ED8-48CC-A8AA-1579F373A82C}" type="pres">
      <dgm:prSet presAssocID="{9D24534A-8293-4D61-90ED-B13688EFEAA4}" presName="textNode" presStyleLbl="bgShp" presStyleIdx="1" presStyleCnt="4"/>
      <dgm:spPr/>
      <dgm:t>
        <a:bodyPr/>
        <a:lstStyle/>
        <a:p>
          <a:endParaRPr lang="fr-FR"/>
        </a:p>
      </dgm:t>
    </dgm:pt>
    <dgm:pt modelId="{059F02C6-E5D8-4457-ADF8-9C379A407147}" type="pres">
      <dgm:prSet presAssocID="{9D24534A-8293-4D61-90ED-B13688EFEAA4}" presName="compChildNode" presStyleCnt="0"/>
      <dgm:spPr/>
    </dgm:pt>
    <dgm:pt modelId="{8C248CC2-AC8A-4FC4-84E5-3E082B764B4E}" type="pres">
      <dgm:prSet presAssocID="{9D24534A-8293-4D61-90ED-B13688EFEAA4}" presName="theInnerList" presStyleCnt="0"/>
      <dgm:spPr/>
    </dgm:pt>
    <dgm:pt modelId="{DA63BB5E-2BE0-43EF-BCEB-2100CC810DDD}" type="pres">
      <dgm:prSet presAssocID="{9D24534A-8293-4D61-90ED-B13688EFEAA4}" presName="aSpace" presStyleCnt="0"/>
      <dgm:spPr/>
    </dgm:pt>
    <dgm:pt modelId="{A9BAF059-81DA-48F9-B829-F30418017CC1}" type="pres">
      <dgm:prSet presAssocID="{F2EA71A6-9D4F-49F7-9EC9-B44096B8707D}" presName="compNode" presStyleCnt="0"/>
      <dgm:spPr/>
    </dgm:pt>
    <dgm:pt modelId="{C7C6AC5D-C0B4-4843-8C2C-665D551937E9}" type="pres">
      <dgm:prSet presAssocID="{F2EA71A6-9D4F-49F7-9EC9-B44096B8707D}" presName="aNode" presStyleLbl="bgShp" presStyleIdx="2" presStyleCnt="4" custFlipHor="1" custScaleX="232514" custScaleY="86365" custLinFactNeighborX="3751" custLinFactNeighborY="3026"/>
      <dgm:spPr/>
      <dgm:t>
        <a:bodyPr/>
        <a:lstStyle/>
        <a:p>
          <a:endParaRPr lang="fr-FR"/>
        </a:p>
      </dgm:t>
    </dgm:pt>
    <dgm:pt modelId="{78E3F483-496E-49C2-9B0D-3BEFCFA15AE9}" type="pres">
      <dgm:prSet presAssocID="{F2EA71A6-9D4F-49F7-9EC9-B44096B8707D}" presName="textNode" presStyleLbl="bgShp" presStyleIdx="2" presStyleCnt="4"/>
      <dgm:spPr/>
      <dgm:t>
        <a:bodyPr/>
        <a:lstStyle/>
        <a:p>
          <a:endParaRPr lang="fr-FR"/>
        </a:p>
      </dgm:t>
    </dgm:pt>
    <dgm:pt modelId="{C0F7436F-E95B-46A2-8671-A1280CA5BF2C}" type="pres">
      <dgm:prSet presAssocID="{F2EA71A6-9D4F-49F7-9EC9-B44096B8707D}" presName="compChildNode" presStyleCnt="0"/>
      <dgm:spPr/>
    </dgm:pt>
    <dgm:pt modelId="{2518D745-F615-4300-A6C2-19FC43579CB8}" type="pres">
      <dgm:prSet presAssocID="{F2EA71A6-9D4F-49F7-9EC9-B44096B8707D}" presName="theInnerList" presStyleCnt="0"/>
      <dgm:spPr/>
    </dgm:pt>
    <dgm:pt modelId="{6736ADFD-7A6C-40EB-ABEC-A08FCC5A9062}" type="pres">
      <dgm:prSet presAssocID="{F2EA71A6-9D4F-49F7-9EC9-B44096B8707D}" presName="aSpace" presStyleCnt="0"/>
      <dgm:spPr/>
    </dgm:pt>
    <dgm:pt modelId="{1D7762A2-9443-427E-8CF9-4026218C71BD}" type="pres">
      <dgm:prSet presAssocID="{6276C14A-BB7D-4639-A46F-CE5E516C6215}" presName="compNode" presStyleCnt="0"/>
      <dgm:spPr/>
    </dgm:pt>
    <dgm:pt modelId="{65530064-E78C-4868-98F9-6BACB7EBEADE}" type="pres">
      <dgm:prSet presAssocID="{6276C14A-BB7D-4639-A46F-CE5E516C6215}" presName="aNode" presStyleLbl="bgShp" presStyleIdx="3" presStyleCnt="4" custFlipHor="1" custScaleX="232514" custScaleY="86365" custLinFactNeighborX="1" custLinFactNeighborY="3026"/>
      <dgm:spPr/>
      <dgm:t>
        <a:bodyPr/>
        <a:lstStyle/>
        <a:p>
          <a:endParaRPr lang="fr-FR"/>
        </a:p>
      </dgm:t>
    </dgm:pt>
    <dgm:pt modelId="{8952CF91-3DC7-41AE-A9F8-F2FD082D0B4D}" type="pres">
      <dgm:prSet presAssocID="{6276C14A-BB7D-4639-A46F-CE5E516C6215}" presName="textNode" presStyleLbl="bgShp" presStyleIdx="3" presStyleCnt="4"/>
      <dgm:spPr/>
      <dgm:t>
        <a:bodyPr/>
        <a:lstStyle/>
        <a:p>
          <a:endParaRPr lang="fr-FR"/>
        </a:p>
      </dgm:t>
    </dgm:pt>
    <dgm:pt modelId="{D4A2E539-4BAC-48A6-AB38-5FF3DD8961D6}" type="pres">
      <dgm:prSet presAssocID="{6276C14A-BB7D-4639-A46F-CE5E516C6215}" presName="compChildNode" presStyleCnt="0"/>
      <dgm:spPr/>
    </dgm:pt>
    <dgm:pt modelId="{5017E355-7529-496A-9AC1-FE8948370D3F}" type="pres">
      <dgm:prSet presAssocID="{6276C14A-BB7D-4639-A46F-CE5E516C6215}" presName="theInnerList" presStyleCnt="0"/>
      <dgm:spPr/>
    </dgm:pt>
  </dgm:ptLst>
  <dgm:cxnLst>
    <dgm:cxn modelId="{5D908CEC-6CED-415B-BC9A-7C1FCABC3408}" type="presOf" srcId="{6276C14A-BB7D-4639-A46F-CE5E516C6215}" destId="{65530064-E78C-4868-98F9-6BACB7EBEADE}" srcOrd="0" destOrd="0" presId="urn:microsoft.com/office/officeart/2005/8/layout/lProcess2"/>
    <dgm:cxn modelId="{240C19FA-D681-47B3-9107-4905D0A2E1C7}" srcId="{AC336F0C-0160-4D1B-B435-7F13E30A88E8}" destId="{6276C14A-BB7D-4639-A46F-CE5E516C6215}" srcOrd="3" destOrd="0" parTransId="{AD8B5604-02F7-43AB-AF50-F1681FE5A79F}" sibTransId="{0A66D908-54E7-47EC-AF73-1A56AF7132D3}"/>
    <dgm:cxn modelId="{4C3D1748-EE0B-4835-82A0-763BCA08E0DF}" type="presOf" srcId="{AC336F0C-0160-4D1B-B435-7F13E30A88E8}" destId="{801DD1BC-53D1-4628-94AB-9FB1C391691A}" srcOrd="0" destOrd="0" presId="urn:microsoft.com/office/officeart/2005/8/layout/lProcess2"/>
    <dgm:cxn modelId="{8E6D1D4E-180A-49B0-BCAD-DA287B40D6AE}" type="presOf" srcId="{F2EA71A6-9D4F-49F7-9EC9-B44096B8707D}" destId="{78E3F483-496E-49C2-9B0D-3BEFCFA15AE9}" srcOrd="1" destOrd="0" presId="urn:microsoft.com/office/officeart/2005/8/layout/lProcess2"/>
    <dgm:cxn modelId="{B512F169-2A00-412F-88DE-65F7FDFCB676}" type="presOf" srcId="{9D24534A-8293-4D61-90ED-B13688EFEAA4}" destId="{AA7DE26E-4ED8-48CC-A8AA-1579F373A82C}" srcOrd="1" destOrd="0" presId="urn:microsoft.com/office/officeart/2005/8/layout/lProcess2"/>
    <dgm:cxn modelId="{2B9D9776-B803-44A9-B27B-F070696F2AB8}" srcId="{AC336F0C-0160-4D1B-B435-7F13E30A88E8}" destId="{9D24534A-8293-4D61-90ED-B13688EFEAA4}" srcOrd="1" destOrd="0" parTransId="{523737DD-F0F3-44AA-8389-8FA0AD7459AC}" sibTransId="{4279E037-7BC6-485D-97E7-D498B3B34BB7}"/>
    <dgm:cxn modelId="{62740B8D-DBA2-4D8F-9FEA-B35604379089}" type="presOf" srcId="{485CFF8D-D1C6-4098-A9D8-B7D819A270C1}" destId="{812B4BAF-8FEB-4C75-87E8-02B89EB50842}" srcOrd="1" destOrd="0" presId="urn:microsoft.com/office/officeart/2005/8/layout/lProcess2"/>
    <dgm:cxn modelId="{5CE7C12D-19D7-4D84-969B-1F59408A0547}" type="presOf" srcId="{F2EA71A6-9D4F-49F7-9EC9-B44096B8707D}" destId="{C7C6AC5D-C0B4-4843-8C2C-665D551937E9}" srcOrd="0" destOrd="0" presId="urn:microsoft.com/office/officeart/2005/8/layout/lProcess2"/>
    <dgm:cxn modelId="{EEC8D227-56AA-48E2-B550-84A901D33E12}" type="presOf" srcId="{9D24534A-8293-4D61-90ED-B13688EFEAA4}" destId="{F449FCD3-A3F1-4153-ACED-CBC7CCC54DEC}" srcOrd="0" destOrd="0" presId="urn:microsoft.com/office/officeart/2005/8/layout/lProcess2"/>
    <dgm:cxn modelId="{8073C803-46E2-4A8C-8178-3254CD4BFD35}" type="presOf" srcId="{485CFF8D-D1C6-4098-A9D8-B7D819A270C1}" destId="{61B6488B-0B3B-4D8B-9DB2-92556BEDC868}" srcOrd="0" destOrd="0" presId="urn:microsoft.com/office/officeart/2005/8/layout/lProcess2"/>
    <dgm:cxn modelId="{15A7C60E-B170-4FA6-A01D-F0CAF7D44FC0}" srcId="{AC336F0C-0160-4D1B-B435-7F13E30A88E8}" destId="{485CFF8D-D1C6-4098-A9D8-B7D819A270C1}" srcOrd="0" destOrd="0" parTransId="{C76AA184-7E3D-4373-ACAC-FBC658A7EFE4}" sibTransId="{6E01B53F-E5BB-4EF2-9C7F-156B7F51FEDA}"/>
    <dgm:cxn modelId="{E944AB7B-7199-4406-A166-18777C90D202}" type="presOf" srcId="{6276C14A-BB7D-4639-A46F-CE5E516C6215}" destId="{8952CF91-3DC7-41AE-A9F8-F2FD082D0B4D}" srcOrd="1" destOrd="0" presId="urn:microsoft.com/office/officeart/2005/8/layout/lProcess2"/>
    <dgm:cxn modelId="{189B6445-3C50-4187-8DFE-5D27165C7ED2}" srcId="{AC336F0C-0160-4D1B-B435-7F13E30A88E8}" destId="{F2EA71A6-9D4F-49F7-9EC9-B44096B8707D}" srcOrd="2" destOrd="0" parTransId="{FF1E34B9-3E9F-4832-9428-2231E24D3725}" sibTransId="{AC3232A7-7B6C-49EE-80AA-AAAD938CAB1B}"/>
    <dgm:cxn modelId="{E680C314-3BA7-4E77-B6DF-7348491693FD}" type="presParOf" srcId="{801DD1BC-53D1-4628-94AB-9FB1C391691A}" destId="{75104096-E594-4ACE-B431-8F7947AFDC4F}" srcOrd="0" destOrd="0" presId="urn:microsoft.com/office/officeart/2005/8/layout/lProcess2"/>
    <dgm:cxn modelId="{C0D56AA7-D3F5-43B3-BA6F-9C5D38FAC32A}" type="presParOf" srcId="{75104096-E594-4ACE-B431-8F7947AFDC4F}" destId="{61B6488B-0B3B-4D8B-9DB2-92556BEDC868}" srcOrd="0" destOrd="0" presId="urn:microsoft.com/office/officeart/2005/8/layout/lProcess2"/>
    <dgm:cxn modelId="{81A4C8E2-D9B3-4E7E-820B-5C7C415A9434}" type="presParOf" srcId="{75104096-E594-4ACE-B431-8F7947AFDC4F}" destId="{812B4BAF-8FEB-4C75-87E8-02B89EB50842}" srcOrd="1" destOrd="0" presId="urn:microsoft.com/office/officeart/2005/8/layout/lProcess2"/>
    <dgm:cxn modelId="{4CC2E2E4-E7A3-4809-9223-A5A3185DFD51}" type="presParOf" srcId="{75104096-E594-4ACE-B431-8F7947AFDC4F}" destId="{8C834379-4222-4CE6-823E-854EA62EA243}" srcOrd="2" destOrd="0" presId="urn:microsoft.com/office/officeart/2005/8/layout/lProcess2"/>
    <dgm:cxn modelId="{F2BAFB70-C4A7-4F4E-827D-F7F6EF6CF9FC}" type="presParOf" srcId="{8C834379-4222-4CE6-823E-854EA62EA243}" destId="{D98646DC-DFE5-4CF4-992A-62289F5826FE}" srcOrd="0" destOrd="0" presId="urn:microsoft.com/office/officeart/2005/8/layout/lProcess2"/>
    <dgm:cxn modelId="{B3C8C8DD-9670-4ED0-B527-4E6982E30248}" type="presParOf" srcId="{801DD1BC-53D1-4628-94AB-9FB1C391691A}" destId="{3B36EFA2-2DDD-4793-87FD-F71294986766}" srcOrd="1" destOrd="0" presId="urn:microsoft.com/office/officeart/2005/8/layout/lProcess2"/>
    <dgm:cxn modelId="{90142398-C6AE-401E-9567-D0C2C6711F1F}" type="presParOf" srcId="{801DD1BC-53D1-4628-94AB-9FB1C391691A}" destId="{C065FCC4-01BC-4D77-8FC5-CDC3981C78BC}" srcOrd="2" destOrd="0" presId="urn:microsoft.com/office/officeart/2005/8/layout/lProcess2"/>
    <dgm:cxn modelId="{69B2438F-5165-4D8A-A001-59D00FC45953}" type="presParOf" srcId="{C065FCC4-01BC-4D77-8FC5-CDC3981C78BC}" destId="{F449FCD3-A3F1-4153-ACED-CBC7CCC54DEC}" srcOrd="0" destOrd="0" presId="urn:microsoft.com/office/officeart/2005/8/layout/lProcess2"/>
    <dgm:cxn modelId="{F6D5B1FE-8E4E-4CFF-9943-F09236BB2D94}" type="presParOf" srcId="{C065FCC4-01BC-4D77-8FC5-CDC3981C78BC}" destId="{AA7DE26E-4ED8-48CC-A8AA-1579F373A82C}" srcOrd="1" destOrd="0" presId="urn:microsoft.com/office/officeart/2005/8/layout/lProcess2"/>
    <dgm:cxn modelId="{D26DC976-A99C-4821-8D55-AE1897BA496D}" type="presParOf" srcId="{C065FCC4-01BC-4D77-8FC5-CDC3981C78BC}" destId="{059F02C6-E5D8-4457-ADF8-9C379A407147}" srcOrd="2" destOrd="0" presId="urn:microsoft.com/office/officeart/2005/8/layout/lProcess2"/>
    <dgm:cxn modelId="{816433BB-291C-4343-9A5C-E5269A560DDE}" type="presParOf" srcId="{059F02C6-E5D8-4457-ADF8-9C379A407147}" destId="{8C248CC2-AC8A-4FC4-84E5-3E082B764B4E}" srcOrd="0" destOrd="0" presId="urn:microsoft.com/office/officeart/2005/8/layout/lProcess2"/>
    <dgm:cxn modelId="{035CA0E5-F19E-4B78-B5B1-DD245D7AEDAF}" type="presParOf" srcId="{801DD1BC-53D1-4628-94AB-9FB1C391691A}" destId="{DA63BB5E-2BE0-43EF-BCEB-2100CC810DDD}" srcOrd="3" destOrd="0" presId="urn:microsoft.com/office/officeart/2005/8/layout/lProcess2"/>
    <dgm:cxn modelId="{1C88388D-2C2E-4769-BDB5-0A8975D647D8}" type="presParOf" srcId="{801DD1BC-53D1-4628-94AB-9FB1C391691A}" destId="{A9BAF059-81DA-48F9-B829-F30418017CC1}" srcOrd="4" destOrd="0" presId="urn:microsoft.com/office/officeart/2005/8/layout/lProcess2"/>
    <dgm:cxn modelId="{67FE941C-51A4-4CEA-A5F9-654AE4136C50}" type="presParOf" srcId="{A9BAF059-81DA-48F9-B829-F30418017CC1}" destId="{C7C6AC5D-C0B4-4843-8C2C-665D551937E9}" srcOrd="0" destOrd="0" presId="urn:microsoft.com/office/officeart/2005/8/layout/lProcess2"/>
    <dgm:cxn modelId="{3A070ADB-0845-4554-B51E-810033BE2E47}" type="presParOf" srcId="{A9BAF059-81DA-48F9-B829-F30418017CC1}" destId="{78E3F483-496E-49C2-9B0D-3BEFCFA15AE9}" srcOrd="1" destOrd="0" presId="urn:microsoft.com/office/officeart/2005/8/layout/lProcess2"/>
    <dgm:cxn modelId="{08ECCC07-B87D-4AD5-BAB7-8278C009FE20}" type="presParOf" srcId="{A9BAF059-81DA-48F9-B829-F30418017CC1}" destId="{C0F7436F-E95B-46A2-8671-A1280CA5BF2C}" srcOrd="2" destOrd="0" presId="urn:microsoft.com/office/officeart/2005/8/layout/lProcess2"/>
    <dgm:cxn modelId="{5A041421-F5C7-4FD7-B476-BC46866F303D}" type="presParOf" srcId="{C0F7436F-E95B-46A2-8671-A1280CA5BF2C}" destId="{2518D745-F615-4300-A6C2-19FC43579CB8}" srcOrd="0" destOrd="0" presId="urn:microsoft.com/office/officeart/2005/8/layout/lProcess2"/>
    <dgm:cxn modelId="{6B0CCD4B-B0E2-456A-A068-2977A0DAFE47}" type="presParOf" srcId="{801DD1BC-53D1-4628-94AB-9FB1C391691A}" destId="{6736ADFD-7A6C-40EB-ABEC-A08FCC5A9062}" srcOrd="5" destOrd="0" presId="urn:microsoft.com/office/officeart/2005/8/layout/lProcess2"/>
    <dgm:cxn modelId="{AB1DE70C-9C76-4E3F-8CE3-4C505B955FD6}" type="presParOf" srcId="{801DD1BC-53D1-4628-94AB-9FB1C391691A}" destId="{1D7762A2-9443-427E-8CF9-4026218C71BD}" srcOrd="6" destOrd="0" presId="urn:microsoft.com/office/officeart/2005/8/layout/lProcess2"/>
    <dgm:cxn modelId="{F3819340-00B3-4299-B43A-13FD855F3E39}" type="presParOf" srcId="{1D7762A2-9443-427E-8CF9-4026218C71BD}" destId="{65530064-E78C-4868-98F9-6BACB7EBEADE}" srcOrd="0" destOrd="0" presId="urn:microsoft.com/office/officeart/2005/8/layout/lProcess2"/>
    <dgm:cxn modelId="{DC77C48B-1399-43ED-B8FF-6A4180BE64F3}" type="presParOf" srcId="{1D7762A2-9443-427E-8CF9-4026218C71BD}" destId="{8952CF91-3DC7-41AE-A9F8-F2FD082D0B4D}" srcOrd="1" destOrd="0" presId="urn:microsoft.com/office/officeart/2005/8/layout/lProcess2"/>
    <dgm:cxn modelId="{3FC9EEE6-8411-4E19-A607-7C072F8A67F2}" type="presParOf" srcId="{1D7762A2-9443-427E-8CF9-4026218C71BD}" destId="{D4A2E539-4BAC-48A6-AB38-5FF3DD8961D6}" srcOrd="2" destOrd="0" presId="urn:microsoft.com/office/officeart/2005/8/layout/lProcess2"/>
    <dgm:cxn modelId="{D0B9B364-4085-4FBD-8C54-75C1A5DCB017}" type="presParOf" srcId="{D4A2E539-4BAC-48A6-AB38-5FF3DD8961D6}" destId="{5017E355-7529-496A-9AC1-FE8948370D3F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C336F0C-0160-4D1B-B435-7F13E30A88E8}" type="doc">
      <dgm:prSet loTypeId="urn:microsoft.com/office/officeart/2005/8/layout/lProcess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811BE7C-A005-4912-A462-B6A74AA7D3CF}">
      <dgm:prSet phldrT="[Texte]" custT="1"/>
      <dgm:spPr/>
      <dgm:t>
        <a:bodyPr/>
        <a:lstStyle/>
        <a:p>
          <a:r>
            <a:rPr lang="fr-FR" sz="3200" dirty="0"/>
            <a:t>Les horaires</a:t>
          </a:r>
        </a:p>
      </dgm:t>
    </dgm:pt>
    <dgm:pt modelId="{5231562C-2C49-4CFC-AC52-82D5E6E3FFBB}" type="parTrans" cxnId="{FC131742-FF71-48A3-9923-D1923798CAF9}">
      <dgm:prSet/>
      <dgm:spPr/>
      <dgm:t>
        <a:bodyPr/>
        <a:lstStyle/>
        <a:p>
          <a:endParaRPr lang="fr-FR"/>
        </a:p>
      </dgm:t>
    </dgm:pt>
    <dgm:pt modelId="{1CFF6958-39F1-4C78-AB77-98AF3781CF8F}" type="sibTrans" cxnId="{FC131742-FF71-48A3-9923-D1923798CAF9}">
      <dgm:prSet/>
      <dgm:spPr/>
      <dgm:t>
        <a:bodyPr/>
        <a:lstStyle/>
        <a:p>
          <a:endParaRPr lang="fr-FR"/>
        </a:p>
      </dgm:t>
    </dgm:pt>
    <dgm:pt modelId="{AE0129B2-0C15-48DA-8F84-541E61EF6ABC}">
      <dgm:prSet phldrT="[Texte]" custT="1"/>
      <dgm:spPr/>
      <dgm:t>
        <a:bodyPr/>
        <a:lstStyle/>
        <a:p>
          <a:r>
            <a:rPr lang="fr-FR" sz="1600" b="1" dirty="0"/>
            <a:t>Enseignements communs</a:t>
          </a:r>
        </a:p>
        <a:p>
          <a:r>
            <a:rPr lang="fr-FR" sz="1600" b="0" dirty="0"/>
            <a:t>Français</a:t>
          </a:r>
        </a:p>
        <a:p>
          <a:r>
            <a:rPr lang="fr-FR" sz="1600" b="0" dirty="0"/>
            <a:t>Histoire-Géo</a:t>
          </a:r>
        </a:p>
        <a:p>
          <a:r>
            <a:rPr lang="fr-FR" sz="1600" b="0" dirty="0"/>
            <a:t>LVA LVB</a:t>
          </a:r>
        </a:p>
        <a:p>
          <a:r>
            <a:rPr lang="fr-FR" sz="1600" b="0" dirty="0"/>
            <a:t>SES</a:t>
          </a:r>
        </a:p>
        <a:p>
          <a:r>
            <a:rPr lang="fr-FR" sz="1600" b="0" dirty="0"/>
            <a:t>Mathématiques</a:t>
          </a:r>
        </a:p>
        <a:p>
          <a:r>
            <a:rPr lang="fr-FR" sz="1600" b="0" dirty="0"/>
            <a:t>Physique – Chimie</a:t>
          </a:r>
        </a:p>
        <a:p>
          <a:r>
            <a:rPr lang="fr-FR" sz="1600" b="0" dirty="0"/>
            <a:t>SVT</a:t>
          </a:r>
        </a:p>
        <a:p>
          <a:r>
            <a:rPr lang="fr-FR" sz="1600" b="0" dirty="0"/>
            <a:t>EPS</a:t>
          </a:r>
        </a:p>
        <a:p>
          <a:r>
            <a:rPr lang="fr-FR" sz="1600" b="0" dirty="0"/>
            <a:t>EMC</a:t>
          </a:r>
        </a:p>
        <a:p>
          <a:r>
            <a:rPr lang="fr-FR" sz="1600" b="0" dirty="0"/>
            <a:t>Sc. </a:t>
          </a:r>
          <a:r>
            <a:rPr lang="fr-FR" sz="1600" b="0" dirty="0" err="1"/>
            <a:t>Num</a:t>
          </a:r>
          <a:r>
            <a:rPr lang="fr-FR" sz="1600" b="0" dirty="0"/>
            <a:t>. Technologie</a:t>
          </a:r>
        </a:p>
      </dgm:t>
    </dgm:pt>
    <dgm:pt modelId="{C9CE933E-16C3-45FA-AA7A-32A16B6C417D}" type="parTrans" cxnId="{1C96A58E-E461-4B50-B87C-BAF7B08EBE9B}">
      <dgm:prSet/>
      <dgm:spPr/>
      <dgm:t>
        <a:bodyPr/>
        <a:lstStyle/>
        <a:p>
          <a:endParaRPr lang="fr-FR"/>
        </a:p>
      </dgm:t>
    </dgm:pt>
    <dgm:pt modelId="{EE5AA896-CE74-438A-8115-B1FE1C83916C}" type="sibTrans" cxnId="{1C96A58E-E461-4B50-B87C-BAF7B08EBE9B}">
      <dgm:prSet/>
      <dgm:spPr/>
      <dgm:t>
        <a:bodyPr/>
        <a:lstStyle/>
        <a:p>
          <a:endParaRPr lang="fr-FR"/>
        </a:p>
      </dgm:t>
    </dgm:pt>
    <dgm:pt modelId="{2E47B941-98DA-49D4-8FAC-D07A923F5BA6}">
      <dgm:prSet phldrT="[Texte]" custT="1"/>
      <dgm:spPr/>
      <dgm:t>
        <a:bodyPr/>
        <a:lstStyle/>
        <a:p>
          <a:r>
            <a:rPr lang="fr-FR" sz="3200"/>
            <a:t>A retenir</a:t>
          </a:r>
          <a:endParaRPr lang="fr-FR" sz="3200" dirty="0"/>
        </a:p>
      </dgm:t>
    </dgm:pt>
    <dgm:pt modelId="{1CFE9EA3-7EF4-465E-8377-28811BC4F769}" type="parTrans" cxnId="{60E40816-EEC0-479C-8889-84C499F5BD44}">
      <dgm:prSet/>
      <dgm:spPr/>
      <dgm:t>
        <a:bodyPr/>
        <a:lstStyle/>
        <a:p>
          <a:endParaRPr lang="fr-FR"/>
        </a:p>
      </dgm:t>
    </dgm:pt>
    <dgm:pt modelId="{03965911-82DA-4320-B446-70C061E49BCE}" type="sibTrans" cxnId="{60E40816-EEC0-479C-8889-84C499F5BD44}">
      <dgm:prSet/>
      <dgm:spPr/>
      <dgm:t>
        <a:bodyPr/>
        <a:lstStyle/>
        <a:p>
          <a:endParaRPr lang="fr-FR"/>
        </a:p>
      </dgm:t>
    </dgm:pt>
    <dgm:pt modelId="{C6C63239-3A1E-4D9C-88BB-6D599917E296}">
      <dgm:prSet custT="1"/>
      <dgm:spPr/>
      <dgm:t>
        <a:bodyPr/>
        <a:lstStyle/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endParaRPr lang="fr-FR" sz="1400" dirty="0"/>
        </a:p>
        <a:p>
          <a:r>
            <a:rPr lang="fr-FR" sz="3200" dirty="0"/>
            <a:t>2 GT</a:t>
          </a:r>
        </a:p>
        <a:p>
          <a:r>
            <a:rPr lang="fr-FR" sz="1800" dirty="0"/>
            <a:t>(hors STHR)</a:t>
          </a:r>
          <a:endParaRPr lang="fr-FR" sz="1050" dirty="0"/>
        </a:p>
      </dgm:t>
    </dgm:pt>
    <dgm:pt modelId="{8972D641-2E0C-48E7-BF6C-899B8D3E6C83}" type="parTrans" cxnId="{746F2D37-D224-43C0-BACE-1EE3254BDB35}">
      <dgm:prSet/>
      <dgm:spPr/>
      <dgm:t>
        <a:bodyPr/>
        <a:lstStyle/>
        <a:p>
          <a:endParaRPr lang="fr-FR"/>
        </a:p>
      </dgm:t>
    </dgm:pt>
    <dgm:pt modelId="{8807C758-43D8-4737-8012-D5A8B3BDA6E7}" type="sibTrans" cxnId="{746F2D37-D224-43C0-BACE-1EE3254BDB35}">
      <dgm:prSet/>
      <dgm:spPr/>
      <dgm:t>
        <a:bodyPr/>
        <a:lstStyle/>
        <a:p>
          <a:endParaRPr lang="fr-FR"/>
        </a:p>
      </dgm:t>
    </dgm:pt>
    <dgm:pt modelId="{CCD8F048-9325-46A5-94BE-1933E1EB0A52}">
      <dgm:prSet custT="1"/>
      <dgm:spPr/>
      <dgm:t>
        <a:bodyPr/>
        <a:lstStyle/>
        <a:p>
          <a:r>
            <a:rPr lang="fr-FR" sz="1600" dirty="0"/>
            <a:t>SES et SNT pour tous</a:t>
          </a:r>
        </a:p>
        <a:p>
          <a:r>
            <a:rPr lang="fr-FR" sz="1600" b="0" dirty="0"/>
            <a:t>Evaluations pour construire l’AP</a:t>
          </a:r>
        </a:p>
        <a:p>
          <a:endParaRPr lang="fr-FR" sz="1600" dirty="0"/>
        </a:p>
      </dgm:t>
    </dgm:pt>
    <dgm:pt modelId="{381C079D-30CA-468A-81D9-D9765F163E7D}" type="sibTrans" cxnId="{7C3387EC-E021-4859-9718-217A85A4513C}">
      <dgm:prSet/>
      <dgm:spPr/>
      <dgm:t>
        <a:bodyPr/>
        <a:lstStyle/>
        <a:p>
          <a:endParaRPr lang="fr-FR"/>
        </a:p>
      </dgm:t>
    </dgm:pt>
    <dgm:pt modelId="{630079BD-C3F0-49C4-9040-B6B4BC248944}" type="parTrans" cxnId="{7C3387EC-E021-4859-9718-217A85A4513C}">
      <dgm:prSet/>
      <dgm:spPr/>
      <dgm:t>
        <a:bodyPr/>
        <a:lstStyle/>
        <a:p>
          <a:endParaRPr lang="fr-FR"/>
        </a:p>
      </dgm:t>
    </dgm:pt>
    <dgm:pt modelId="{BC2F5541-E472-4865-9F9B-8BEBDA8678F3}">
      <dgm:prSet phldrT="[Texte]" custT="1"/>
      <dgm:spPr/>
      <dgm:t>
        <a:bodyPr/>
        <a:lstStyle/>
        <a:p>
          <a:r>
            <a:rPr lang="fr-FR" sz="1600" b="0" dirty="0"/>
            <a:t>Accompagnement personnalisé</a:t>
          </a:r>
        </a:p>
      </dgm:t>
    </dgm:pt>
    <dgm:pt modelId="{5D0C716F-F4BB-47A3-8410-F70AF98F5C13}" type="parTrans" cxnId="{CC7D3040-8DDA-4D15-9DD6-4C2DE3162078}">
      <dgm:prSet/>
      <dgm:spPr/>
      <dgm:t>
        <a:bodyPr/>
        <a:lstStyle/>
        <a:p>
          <a:endParaRPr lang="fr-FR"/>
        </a:p>
      </dgm:t>
    </dgm:pt>
    <dgm:pt modelId="{101C1349-6A0C-4A70-BFB4-D9BAB9E64B95}" type="sibTrans" cxnId="{CC7D3040-8DDA-4D15-9DD6-4C2DE3162078}">
      <dgm:prSet/>
      <dgm:spPr/>
      <dgm:t>
        <a:bodyPr/>
        <a:lstStyle/>
        <a:p>
          <a:endParaRPr lang="fr-FR"/>
        </a:p>
      </dgm:t>
    </dgm:pt>
    <dgm:pt modelId="{E2B0CEE5-FCED-4A27-8C3E-C868E686ABFD}">
      <dgm:prSet phldrT="[Texte]" custT="1"/>
      <dgm:spPr/>
      <dgm:t>
        <a:bodyPr/>
        <a:lstStyle/>
        <a:p>
          <a:r>
            <a:rPr lang="fr-FR" sz="1600" b="1" dirty="0"/>
            <a:t>Enseignements optionnels</a:t>
          </a:r>
          <a:endParaRPr lang="fr-FR" sz="1600" b="0" dirty="0"/>
        </a:p>
      </dgm:t>
    </dgm:pt>
    <dgm:pt modelId="{7CF045F8-EB25-405E-893A-DE1C54B6EA75}" type="parTrans" cxnId="{E4D6BEE6-C2B6-44FD-9AB8-73B2E2DCF0ED}">
      <dgm:prSet/>
      <dgm:spPr/>
      <dgm:t>
        <a:bodyPr/>
        <a:lstStyle/>
        <a:p>
          <a:endParaRPr lang="fr-FR"/>
        </a:p>
      </dgm:t>
    </dgm:pt>
    <dgm:pt modelId="{2284BC85-9358-4269-9913-3723D9772D04}" type="sibTrans" cxnId="{E4D6BEE6-C2B6-44FD-9AB8-73B2E2DCF0ED}">
      <dgm:prSet/>
      <dgm:spPr/>
      <dgm:t>
        <a:bodyPr/>
        <a:lstStyle/>
        <a:p>
          <a:endParaRPr lang="fr-FR"/>
        </a:p>
      </dgm:t>
    </dgm:pt>
    <dgm:pt modelId="{801DD1BC-53D1-4628-94AB-9FB1C391691A}" type="pres">
      <dgm:prSet presAssocID="{AC336F0C-0160-4D1B-B435-7F13E30A88E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B3FB1DB-6D73-476E-A7B7-74D08702985E}" type="pres">
      <dgm:prSet presAssocID="{C6C63239-3A1E-4D9C-88BB-6D599917E296}" presName="compNode" presStyleCnt="0"/>
      <dgm:spPr/>
    </dgm:pt>
    <dgm:pt modelId="{0CB9442E-8614-4801-A035-E2C032DD287E}" type="pres">
      <dgm:prSet presAssocID="{C6C63239-3A1E-4D9C-88BB-6D599917E296}" presName="aNode" presStyleLbl="bgShp" presStyleIdx="0" presStyleCnt="3" custScaleX="51835" custLinFactNeighborX="-826"/>
      <dgm:spPr/>
      <dgm:t>
        <a:bodyPr/>
        <a:lstStyle/>
        <a:p>
          <a:endParaRPr lang="fr-FR"/>
        </a:p>
      </dgm:t>
    </dgm:pt>
    <dgm:pt modelId="{E2364443-A60F-465F-9DDA-B2BF39A6182D}" type="pres">
      <dgm:prSet presAssocID="{C6C63239-3A1E-4D9C-88BB-6D599917E296}" presName="textNode" presStyleLbl="bgShp" presStyleIdx="0" presStyleCnt="3"/>
      <dgm:spPr/>
      <dgm:t>
        <a:bodyPr/>
        <a:lstStyle/>
        <a:p>
          <a:endParaRPr lang="fr-FR"/>
        </a:p>
      </dgm:t>
    </dgm:pt>
    <dgm:pt modelId="{9434739E-4B6E-44D4-8DBF-47C2A04069FC}" type="pres">
      <dgm:prSet presAssocID="{C6C63239-3A1E-4D9C-88BB-6D599917E296}" presName="compChildNode" presStyleCnt="0"/>
      <dgm:spPr/>
    </dgm:pt>
    <dgm:pt modelId="{4AE87C29-16EA-4B6B-AC91-DE843F5E7A95}" type="pres">
      <dgm:prSet presAssocID="{C6C63239-3A1E-4D9C-88BB-6D599917E296}" presName="theInnerList" presStyleCnt="0"/>
      <dgm:spPr/>
    </dgm:pt>
    <dgm:pt modelId="{F7657494-FD2E-400F-A162-EC4589BE5B79}" type="pres">
      <dgm:prSet presAssocID="{C6C63239-3A1E-4D9C-88BB-6D599917E296}" presName="aSpace" presStyleCnt="0"/>
      <dgm:spPr/>
    </dgm:pt>
    <dgm:pt modelId="{DA6103EC-B945-4977-9BEB-E02CA395B14B}" type="pres">
      <dgm:prSet presAssocID="{A811BE7C-A005-4912-A462-B6A74AA7D3CF}" presName="compNode" presStyleCnt="0"/>
      <dgm:spPr/>
    </dgm:pt>
    <dgm:pt modelId="{D212F0FE-E44C-450A-A889-D0F569138A2D}" type="pres">
      <dgm:prSet presAssocID="{A811BE7C-A005-4912-A462-B6A74AA7D3CF}" presName="aNode" presStyleLbl="bgShp" presStyleIdx="1" presStyleCnt="3" custLinFactNeighborX="488" custLinFactNeighborY="-2318"/>
      <dgm:spPr/>
      <dgm:t>
        <a:bodyPr/>
        <a:lstStyle/>
        <a:p>
          <a:endParaRPr lang="fr-FR"/>
        </a:p>
      </dgm:t>
    </dgm:pt>
    <dgm:pt modelId="{27E7D7D9-1FFB-411B-B495-F78F3F88A892}" type="pres">
      <dgm:prSet presAssocID="{A811BE7C-A005-4912-A462-B6A74AA7D3CF}" presName="textNode" presStyleLbl="bgShp" presStyleIdx="1" presStyleCnt="3"/>
      <dgm:spPr/>
      <dgm:t>
        <a:bodyPr/>
        <a:lstStyle/>
        <a:p>
          <a:endParaRPr lang="fr-FR"/>
        </a:p>
      </dgm:t>
    </dgm:pt>
    <dgm:pt modelId="{5D7A8E29-293D-4CFD-A9D6-635CF9F38DAD}" type="pres">
      <dgm:prSet presAssocID="{A811BE7C-A005-4912-A462-B6A74AA7D3CF}" presName="compChildNode" presStyleCnt="0"/>
      <dgm:spPr/>
    </dgm:pt>
    <dgm:pt modelId="{16322C7D-0581-4C2A-84BE-A45F2D7F4EE7}" type="pres">
      <dgm:prSet presAssocID="{A811BE7C-A005-4912-A462-B6A74AA7D3CF}" presName="theInnerList" presStyleCnt="0"/>
      <dgm:spPr/>
    </dgm:pt>
    <dgm:pt modelId="{B332A870-7923-45AC-9458-229F39145EA9}" type="pres">
      <dgm:prSet presAssocID="{AE0129B2-0C15-48DA-8F84-541E61EF6ABC}" presName="childNode" presStyleLbl="node1" presStyleIdx="0" presStyleCnt="4" custScaleY="1250531" custLinFactY="-106028" custLinFactNeighborX="1252" custLinFactNeighborY="-2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1C0FA96-EA11-4B4A-AD29-38FEEA322F06}" type="pres">
      <dgm:prSet presAssocID="{AE0129B2-0C15-48DA-8F84-541E61EF6ABC}" presName="aSpace2" presStyleCnt="0"/>
      <dgm:spPr/>
    </dgm:pt>
    <dgm:pt modelId="{CC557941-8FDD-4F65-9129-10FC057CAF3F}" type="pres">
      <dgm:prSet presAssocID="{E2B0CEE5-FCED-4A27-8C3E-C868E686ABFD}" presName="childNode" presStyleLbl="node1" presStyleIdx="1" presStyleCnt="4" custFlipVert="0" custScaleY="114227" custLinFactY="-69800" custLinFactNeighborX="1252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A792B2-FB6D-4D2B-BFB0-11886D8237F2}" type="pres">
      <dgm:prSet presAssocID="{E2B0CEE5-FCED-4A27-8C3E-C868E686ABFD}" presName="aSpace2" presStyleCnt="0"/>
      <dgm:spPr/>
    </dgm:pt>
    <dgm:pt modelId="{1BE7E57B-115F-4F09-B612-E919419D5723}" type="pres">
      <dgm:prSet presAssocID="{BC2F5541-E472-4865-9F9B-8BEBDA8678F3}" presName="childNode" presStyleLbl="node1" presStyleIdx="2" presStyleCnt="4" custScaleX="105013" custScaleY="227129" custLinFactY="-42705" custLinFactNeighborX="1252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EC70E9-4321-4C94-8292-884B65068774}" type="pres">
      <dgm:prSet presAssocID="{A811BE7C-A005-4912-A462-B6A74AA7D3CF}" presName="aSpace" presStyleCnt="0"/>
      <dgm:spPr/>
    </dgm:pt>
    <dgm:pt modelId="{7EC8E5A0-72B1-4EA1-9B1A-E8CC64EBBBEF}" type="pres">
      <dgm:prSet presAssocID="{2E47B941-98DA-49D4-8FAC-D07A923F5BA6}" presName="compNode" presStyleCnt="0"/>
      <dgm:spPr/>
    </dgm:pt>
    <dgm:pt modelId="{03B24591-BB65-4FA7-BFDB-13DADAE8E266}" type="pres">
      <dgm:prSet presAssocID="{2E47B941-98DA-49D4-8FAC-D07A923F5BA6}" presName="aNode" presStyleLbl="bgShp" presStyleIdx="2" presStyleCnt="3" custLinFactNeighborX="90" custLinFactNeighborY="7558"/>
      <dgm:spPr/>
      <dgm:t>
        <a:bodyPr/>
        <a:lstStyle/>
        <a:p>
          <a:endParaRPr lang="fr-FR"/>
        </a:p>
      </dgm:t>
    </dgm:pt>
    <dgm:pt modelId="{5D0C21FA-8E79-427D-9C02-FEA732206278}" type="pres">
      <dgm:prSet presAssocID="{2E47B941-98DA-49D4-8FAC-D07A923F5BA6}" presName="textNode" presStyleLbl="bgShp" presStyleIdx="2" presStyleCnt="3"/>
      <dgm:spPr/>
      <dgm:t>
        <a:bodyPr/>
        <a:lstStyle/>
        <a:p>
          <a:endParaRPr lang="fr-FR"/>
        </a:p>
      </dgm:t>
    </dgm:pt>
    <dgm:pt modelId="{44AE2C57-CDC4-4D9C-B88D-CFEC6D75ECBE}" type="pres">
      <dgm:prSet presAssocID="{2E47B941-98DA-49D4-8FAC-D07A923F5BA6}" presName="compChildNode" presStyleCnt="0"/>
      <dgm:spPr/>
    </dgm:pt>
    <dgm:pt modelId="{BCFC924A-6EF0-448A-AF99-D8208CAA2006}" type="pres">
      <dgm:prSet presAssocID="{2E47B941-98DA-49D4-8FAC-D07A923F5BA6}" presName="theInnerList" presStyleCnt="0"/>
      <dgm:spPr/>
    </dgm:pt>
    <dgm:pt modelId="{F4ED34A3-EEDC-4F00-A178-0A0F270427BF}" type="pres">
      <dgm:prSet presAssocID="{CCD8F048-9325-46A5-94BE-1933E1EB0A52}" presName="childNode" presStyleLbl="node1" presStyleIdx="3" presStyleCnt="4" custScaleY="190040" custLinFactNeighborX="924" custLinFactNeighborY="-1844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4D6BEE6-C2B6-44FD-9AB8-73B2E2DCF0ED}" srcId="{A811BE7C-A005-4912-A462-B6A74AA7D3CF}" destId="{E2B0CEE5-FCED-4A27-8C3E-C868E686ABFD}" srcOrd="1" destOrd="0" parTransId="{7CF045F8-EB25-405E-893A-DE1C54B6EA75}" sibTransId="{2284BC85-9358-4269-9913-3723D9772D04}"/>
    <dgm:cxn modelId="{3E618198-723E-4C3B-8138-C4038CE44045}" type="presOf" srcId="{E2B0CEE5-FCED-4A27-8C3E-C868E686ABFD}" destId="{CC557941-8FDD-4F65-9129-10FC057CAF3F}" srcOrd="0" destOrd="0" presId="urn:microsoft.com/office/officeart/2005/8/layout/lProcess2"/>
    <dgm:cxn modelId="{C2875F2D-D70C-4FE1-893E-A15251CDB75A}" type="presOf" srcId="{A811BE7C-A005-4912-A462-B6A74AA7D3CF}" destId="{D212F0FE-E44C-450A-A889-D0F569138A2D}" srcOrd="0" destOrd="0" presId="urn:microsoft.com/office/officeart/2005/8/layout/lProcess2"/>
    <dgm:cxn modelId="{33DC14E0-BA03-49D4-9363-6A8FA41390BF}" type="presOf" srcId="{2E47B941-98DA-49D4-8FAC-D07A923F5BA6}" destId="{5D0C21FA-8E79-427D-9C02-FEA732206278}" srcOrd="1" destOrd="0" presId="urn:microsoft.com/office/officeart/2005/8/layout/lProcess2"/>
    <dgm:cxn modelId="{CD8E0264-C3E0-4CFF-B338-D25F23BC9D37}" type="presOf" srcId="{AE0129B2-0C15-48DA-8F84-541E61EF6ABC}" destId="{B332A870-7923-45AC-9458-229F39145EA9}" srcOrd="0" destOrd="0" presId="urn:microsoft.com/office/officeart/2005/8/layout/lProcess2"/>
    <dgm:cxn modelId="{E6210C45-BE02-4AE8-A039-325C130B5748}" type="presOf" srcId="{BC2F5541-E472-4865-9F9B-8BEBDA8678F3}" destId="{1BE7E57B-115F-4F09-B612-E919419D5723}" srcOrd="0" destOrd="0" presId="urn:microsoft.com/office/officeart/2005/8/layout/lProcess2"/>
    <dgm:cxn modelId="{FC131742-FF71-48A3-9923-D1923798CAF9}" srcId="{AC336F0C-0160-4D1B-B435-7F13E30A88E8}" destId="{A811BE7C-A005-4912-A462-B6A74AA7D3CF}" srcOrd="1" destOrd="0" parTransId="{5231562C-2C49-4CFC-AC52-82D5E6E3FFBB}" sibTransId="{1CFF6958-39F1-4C78-AB77-98AF3781CF8F}"/>
    <dgm:cxn modelId="{1C96A58E-E461-4B50-B87C-BAF7B08EBE9B}" srcId="{A811BE7C-A005-4912-A462-B6A74AA7D3CF}" destId="{AE0129B2-0C15-48DA-8F84-541E61EF6ABC}" srcOrd="0" destOrd="0" parTransId="{C9CE933E-16C3-45FA-AA7A-32A16B6C417D}" sibTransId="{EE5AA896-CE74-438A-8115-B1FE1C83916C}"/>
    <dgm:cxn modelId="{BB6734B0-3A74-454E-BFA1-086CF4C607D7}" type="presOf" srcId="{AC336F0C-0160-4D1B-B435-7F13E30A88E8}" destId="{801DD1BC-53D1-4628-94AB-9FB1C391691A}" srcOrd="0" destOrd="0" presId="urn:microsoft.com/office/officeart/2005/8/layout/lProcess2"/>
    <dgm:cxn modelId="{60E40816-EEC0-479C-8889-84C499F5BD44}" srcId="{AC336F0C-0160-4D1B-B435-7F13E30A88E8}" destId="{2E47B941-98DA-49D4-8FAC-D07A923F5BA6}" srcOrd="2" destOrd="0" parTransId="{1CFE9EA3-7EF4-465E-8377-28811BC4F769}" sibTransId="{03965911-82DA-4320-B446-70C061E49BCE}"/>
    <dgm:cxn modelId="{EE178E3A-B745-4E8D-BDE8-CD092BC2D8B0}" type="presOf" srcId="{C6C63239-3A1E-4D9C-88BB-6D599917E296}" destId="{E2364443-A60F-465F-9DDA-B2BF39A6182D}" srcOrd="1" destOrd="0" presId="urn:microsoft.com/office/officeart/2005/8/layout/lProcess2"/>
    <dgm:cxn modelId="{B6ABBB92-5C1E-44A1-B035-F214FF12DC0E}" type="presOf" srcId="{CCD8F048-9325-46A5-94BE-1933E1EB0A52}" destId="{F4ED34A3-EEDC-4F00-A178-0A0F270427BF}" srcOrd="0" destOrd="0" presId="urn:microsoft.com/office/officeart/2005/8/layout/lProcess2"/>
    <dgm:cxn modelId="{5AA79F91-C8E6-4AFC-AF96-A3E0D41C5B79}" type="presOf" srcId="{C6C63239-3A1E-4D9C-88BB-6D599917E296}" destId="{0CB9442E-8614-4801-A035-E2C032DD287E}" srcOrd="0" destOrd="0" presId="urn:microsoft.com/office/officeart/2005/8/layout/lProcess2"/>
    <dgm:cxn modelId="{E2652BEB-B5FF-404B-B8F2-592281394411}" type="presOf" srcId="{A811BE7C-A005-4912-A462-B6A74AA7D3CF}" destId="{27E7D7D9-1FFB-411B-B495-F78F3F88A892}" srcOrd="1" destOrd="0" presId="urn:microsoft.com/office/officeart/2005/8/layout/lProcess2"/>
    <dgm:cxn modelId="{7C3387EC-E021-4859-9718-217A85A4513C}" srcId="{2E47B941-98DA-49D4-8FAC-D07A923F5BA6}" destId="{CCD8F048-9325-46A5-94BE-1933E1EB0A52}" srcOrd="0" destOrd="0" parTransId="{630079BD-C3F0-49C4-9040-B6B4BC248944}" sibTransId="{381C079D-30CA-468A-81D9-D9765F163E7D}"/>
    <dgm:cxn modelId="{CC7D3040-8DDA-4D15-9DD6-4C2DE3162078}" srcId="{A811BE7C-A005-4912-A462-B6A74AA7D3CF}" destId="{BC2F5541-E472-4865-9F9B-8BEBDA8678F3}" srcOrd="2" destOrd="0" parTransId="{5D0C716F-F4BB-47A3-8410-F70AF98F5C13}" sibTransId="{101C1349-6A0C-4A70-BFB4-D9BAB9E64B95}"/>
    <dgm:cxn modelId="{746F2D37-D224-43C0-BACE-1EE3254BDB35}" srcId="{AC336F0C-0160-4D1B-B435-7F13E30A88E8}" destId="{C6C63239-3A1E-4D9C-88BB-6D599917E296}" srcOrd="0" destOrd="0" parTransId="{8972D641-2E0C-48E7-BF6C-899B8D3E6C83}" sibTransId="{8807C758-43D8-4737-8012-D5A8B3BDA6E7}"/>
    <dgm:cxn modelId="{726A548A-25C2-4597-A0CD-6027631333C4}" type="presOf" srcId="{2E47B941-98DA-49D4-8FAC-D07A923F5BA6}" destId="{03B24591-BB65-4FA7-BFDB-13DADAE8E266}" srcOrd="0" destOrd="0" presId="urn:microsoft.com/office/officeart/2005/8/layout/lProcess2"/>
    <dgm:cxn modelId="{035C78FC-D498-47E9-8D7D-70F058B5B84C}" type="presParOf" srcId="{801DD1BC-53D1-4628-94AB-9FB1C391691A}" destId="{CB3FB1DB-6D73-476E-A7B7-74D08702985E}" srcOrd="0" destOrd="0" presId="urn:microsoft.com/office/officeart/2005/8/layout/lProcess2"/>
    <dgm:cxn modelId="{0AAE6519-9420-42A6-B452-1E24CBC3981B}" type="presParOf" srcId="{CB3FB1DB-6D73-476E-A7B7-74D08702985E}" destId="{0CB9442E-8614-4801-A035-E2C032DD287E}" srcOrd="0" destOrd="0" presId="urn:microsoft.com/office/officeart/2005/8/layout/lProcess2"/>
    <dgm:cxn modelId="{A06BAA1F-C310-4CFA-B124-9BDCF9593120}" type="presParOf" srcId="{CB3FB1DB-6D73-476E-A7B7-74D08702985E}" destId="{E2364443-A60F-465F-9DDA-B2BF39A6182D}" srcOrd="1" destOrd="0" presId="urn:microsoft.com/office/officeart/2005/8/layout/lProcess2"/>
    <dgm:cxn modelId="{28626163-BAF8-4546-9B88-76185EB5AB94}" type="presParOf" srcId="{CB3FB1DB-6D73-476E-A7B7-74D08702985E}" destId="{9434739E-4B6E-44D4-8DBF-47C2A04069FC}" srcOrd="2" destOrd="0" presId="urn:microsoft.com/office/officeart/2005/8/layout/lProcess2"/>
    <dgm:cxn modelId="{E4E01771-04FC-4632-BB52-D626F3F0EE9C}" type="presParOf" srcId="{9434739E-4B6E-44D4-8DBF-47C2A04069FC}" destId="{4AE87C29-16EA-4B6B-AC91-DE843F5E7A95}" srcOrd="0" destOrd="0" presId="urn:microsoft.com/office/officeart/2005/8/layout/lProcess2"/>
    <dgm:cxn modelId="{1C8455FE-0E80-450C-8718-92EEB9162639}" type="presParOf" srcId="{801DD1BC-53D1-4628-94AB-9FB1C391691A}" destId="{F7657494-FD2E-400F-A162-EC4589BE5B79}" srcOrd="1" destOrd="0" presId="urn:microsoft.com/office/officeart/2005/8/layout/lProcess2"/>
    <dgm:cxn modelId="{2A5DCD53-766E-4110-8673-D731F091BD24}" type="presParOf" srcId="{801DD1BC-53D1-4628-94AB-9FB1C391691A}" destId="{DA6103EC-B945-4977-9BEB-E02CA395B14B}" srcOrd="2" destOrd="0" presId="urn:microsoft.com/office/officeart/2005/8/layout/lProcess2"/>
    <dgm:cxn modelId="{4610BDFE-AC5F-4DA6-A99E-FF406B43F5DF}" type="presParOf" srcId="{DA6103EC-B945-4977-9BEB-E02CA395B14B}" destId="{D212F0FE-E44C-450A-A889-D0F569138A2D}" srcOrd="0" destOrd="0" presId="urn:microsoft.com/office/officeart/2005/8/layout/lProcess2"/>
    <dgm:cxn modelId="{26BEF90A-8EE2-425F-A8D9-E562247404E7}" type="presParOf" srcId="{DA6103EC-B945-4977-9BEB-E02CA395B14B}" destId="{27E7D7D9-1FFB-411B-B495-F78F3F88A892}" srcOrd="1" destOrd="0" presId="urn:microsoft.com/office/officeart/2005/8/layout/lProcess2"/>
    <dgm:cxn modelId="{8C0E1C92-896D-482E-AC7E-1929C5E579D6}" type="presParOf" srcId="{DA6103EC-B945-4977-9BEB-E02CA395B14B}" destId="{5D7A8E29-293D-4CFD-A9D6-635CF9F38DAD}" srcOrd="2" destOrd="0" presId="urn:microsoft.com/office/officeart/2005/8/layout/lProcess2"/>
    <dgm:cxn modelId="{448DB673-68E1-438D-956D-3ACB075197F2}" type="presParOf" srcId="{5D7A8E29-293D-4CFD-A9D6-635CF9F38DAD}" destId="{16322C7D-0581-4C2A-84BE-A45F2D7F4EE7}" srcOrd="0" destOrd="0" presId="urn:microsoft.com/office/officeart/2005/8/layout/lProcess2"/>
    <dgm:cxn modelId="{67610FA5-B9EF-4AE4-9170-A505C8C09A4A}" type="presParOf" srcId="{16322C7D-0581-4C2A-84BE-A45F2D7F4EE7}" destId="{B332A870-7923-45AC-9458-229F39145EA9}" srcOrd="0" destOrd="0" presId="urn:microsoft.com/office/officeart/2005/8/layout/lProcess2"/>
    <dgm:cxn modelId="{904D6DB2-7A2D-4BA3-B1E4-EFC6D8CA17A7}" type="presParOf" srcId="{16322C7D-0581-4C2A-84BE-A45F2D7F4EE7}" destId="{A1C0FA96-EA11-4B4A-AD29-38FEEA322F06}" srcOrd="1" destOrd="0" presId="urn:microsoft.com/office/officeart/2005/8/layout/lProcess2"/>
    <dgm:cxn modelId="{9DA61184-E017-4E0F-B484-316B440D8BD3}" type="presParOf" srcId="{16322C7D-0581-4C2A-84BE-A45F2D7F4EE7}" destId="{CC557941-8FDD-4F65-9129-10FC057CAF3F}" srcOrd="2" destOrd="0" presId="urn:microsoft.com/office/officeart/2005/8/layout/lProcess2"/>
    <dgm:cxn modelId="{5BECEAE0-0C55-4732-9C89-14796AB5C735}" type="presParOf" srcId="{16322C7D-0581-4C2A-84BE-A45F2D7F4EE7}" destId="{1EA792B2-FB6D-4D2B-BFB0-11886D8237F2}" srcOrd="3" destOrd="0" presId="urn:microsoft.com/office/officeart/2005/8/layout/lProcess2"/>
    <dgm:cxn modelId="{03E8A624-E44C-43E8-BCA3-8BE20F331CE3}" type="presParOf" srcId="{16322C7D-0581-4C2A-84BE-A45F2D7F4EE7}" destId="{1BE7E57B-115F-4F09-B612-E919419D5723}" srcOrd="4" destOrd="0" presId="urn:microsoft.com/office/officeart/2005/8/layout/lProcess2"/>
    <dgm:cxn modelId="{A3D8ACE1-1923-4EC5-A123-135B6745A739}" type="presParOf" srcId="{801DD1BC-53D1-4628-94AB-9FB1C391691A}" destId="{2AEC70E9-4321-4C94-8292-884B65068774}" srcOrd="3" destOrd="0" presId="urn:microsoft.com/office/officeart/2005/8/layout/lProcess2"/>
    <dgm:cxn modelId="{C1F0E139-E7AC-4EA5-B4EC-0418F865D291}" type="presParOf" srcId="{801DD1BC-53D1-4628-94AB-9FB1C391691A}" destId="{7EC8E5A0-72B1-4EA1-9B1A-E8CC64EBBBEF}" srcOrd="4" destOrd="0" presId="urn:microsoft.com/office/officeart/2005/8/layout/lProcess2"/>
    <dgm:cxn modelId="{0556B519-3639-46B7-A634-81364048DE7F}" type="presParOf" srcId="{7EC8E5A0-72B1-4EA1-9B1A-E8CC64EBBBEF}" destId="{03B24591-BB65-4FA7-BFDB-13DADAE8E266}" srcOrd="0" destOrd="0" presId="urn:microsoft.com/office/officeart/2005/8/layout/lProcess2"/>
    <dgm:cxn modelId="{4CADA2D3-E48E-4A33-B51F-5A1537513A3D}" type="presParOf" srcId="{7EC8E5A0-72B1-4EA1-9B1A-E8CC64EBBBEF}" destId="{5D0C21FA-8E79-427D-9C02-FEA732206278}" srcOrd="1" destOrd="0" presId="urn:microsoft.com/office/officeart/2005/8/layout/lProcess2"/>
    <dgm:cxn modelId="{99C6DB65-FF3E-4F91-BCC6-FF89867823D4}" type="presParOf" srcId="{7EC8E5A0-72B1-4EA1-9B1A-E8CC64EBBBEF}" destId="{44AE2C57-CDC4-4D9C-B88D-CFEC6D75ECBE}" srcOrd="2" destOrd="0" presId="urn:microsoft.com/office/officeart/2005/8/layout/lProcess2"/>
    <dgm:cxn modelId="{7E0FEEEC-4FF5-49EF-BE3E-631A54719D87}" type="presParOf" srcId="{44AE2C57-CDC4-4D9C-B88D-CFEC6D75ECBE}" destId="{BCFC924A-6EF0-448A-AF99-D8208CAA2006}" srcOrd="0" destOrd="0" presId="urn:microsoft.com/office/officeart/2005/8/layout/lProcess2"/>
    <dgm:cxn modelId="{CF5359B2-D1F6-407A-A970-034FF47A4A97}" type="presParOf" srcId="{BCFC924A-6EF0-448A-AF99-D8208CAA2006}" destId="{F4ED34A3-EEDC-4F00-A178-0A0F270427BF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23CAEE8-67BB-40E0-AE56-8004BE1B21AB}" type="doc">
      <dgm:prSet loTypeId="urn:microsoft.com/office/officeart/2005/8/layout/lProcess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4C616F2-C76D-45E6-A718-DC2D653CE125}">
      <dgm:prSet phldrT="[Texte]" custT="1"/>
      <dgm:spPr/>
      <dgm:t>
        <a:bodyPr/>
        <a:lstStyle/>
        <a:p>
          <a:r>
            <a:rPr lang="fr-FR" sz="4800" dirty="0"/>
            <a:t>Options</a:t>
          </a:r>
        </a:p>
      </dgm:t>
    </dgm:pt>
    <dgm:pt modelId="{F318045F-88C4-45B0-8305-2CF675984BF0}" type="parTrans" cxnId="{DB292949-C3C6-4167-B176-FEAD8EFEDF57}">
      <dgm:prSet/>
      <dgm:spPr/>
      <dgm:t>
        <a:bodyPr/>
        <a:lstStyle/>
        <a:p>
          <a:endParaRPr lang="fr-FR"/>
        </a:p>
      </dgm:t>
    </dgm:pt>
    <dgm:pt modelId="{E6CD3993-2A20-4F2E-822A-91C7E3BA2E8E}" type="sibTrans" cxnId="{DB292949-C3C6-4167-B176-FEAD8EFEDF57}">
      <dgm:prSet/>
      <dgm:spPr/>
      <dgm:t>
        <a:bodyPr/>
        <a:lstStyle/>
        <a:p>
          <a:endParaRPr lang="fr-FR"/>
        </a:p>
      </dgm:t>
    </dgm:pt>
    <dgm:pt modelId="{F0542CD4-9BDC-4DE5-9263-D2285237A5C9}">
      <dgm:prSet phldrT="[Texte]" custT="1"/>
      <dgm:spPr/>
      <dgm:t>
        <a:bodyPr/>
        <a:lstStyle/>
        <a:p>
          <a:r>
            <a:rPr lang="fr-FR" sz="4800" dirty="0"/>
            <a:t>Langues</a:t>
          </a:r>
        </a:p>
      </dgm:t>
    </dgm:pt>
    <dgm:pt modelId="{76CBEA70-AE87-4E3C-8EF2-08738E65070A}" type="parTrans" cxnId="{67D75E65-6DE7-4F49-AD3B-A46B4985316B}">
      <dgm:prSet/>
      <dgm:spPr/>
      <dgm:t>
        <a:bodyPr/>
        <a:lstStyle/>
        <a:p>
          <a:endParaRPr lang="fr-FR"/>
        </a:p>
      </dgm:t>
    </dgm:pt>
    <dgm:pt modelId="{992F03E1-DD71-4D39-888C-5AEA73769D3C}" type="sibTrans" cxnId="{67D75E65-6DE7-4F49-AD3B-A46B4985316B}">
      <dgm:prSet/>
      <dgm:spPr/>
      <dgm:t>
        <a:bodyPr/>
        <a:lstStyle/>
        <a:p>
          <a:endParaRPr lang="fr-FR"/>
        </a:p>
      </dgm:t>
    </dgm:pt>
    <dgm:pt modelId="{0A0DB8E1-E214-4360-B206-B6D74E3C1314}">
      <dgm:prSet phldrT="[Texte]"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LVA LVB :</a:t>
          </a:r>
        </a:p>
        <a:p>
          <a:r>
            <a:rPr lang="fr-FR" dirty="0">
              <a:solidFill>
                <a:schemeClr val="tx1"/>
              </a:solidFill>
            </a:rPr>
            <a:t>Anglais Allemand  Espagnol Italien</a:t>
          </a:r>
        </a:p>
        <a:p>
          <a:r>
            <a:rPr lang="fr-FR" dirty="0">
              <a:solidFill>
                <a:schemeClr val="tx1"/>
              </a:solidFill>
            </a:rPr>
            <a:t>LVC : Arabe Italien</a:t>
          </a:r>
        </a:p>
        <a:p>
          <a:endParaRPr lang="fr-FR" dirty="0">
            <a:solidFill>
              <a:schemeClr val="tx1"/>
            </a:solidFill>
          </a:endParaRPr>
        </a:p>
        <a:p>
          <a:r>
            <a:rPr lang="fr-FR" dirty="0">
              <a:solidFill>
                <a:schemeClr val="tx1"/>
              </a:solidFill>
            </a:rPr>
            <a:t>Sections européennes</a:t>
          </a:r>
        </a:p>
        <a:p>
          <a:endParaRPr lang="fr-FR" dirty="0">
            <a:solidFill>
              <a:schemeClr val="tx1"/>
            </a:solidFill>
          </a:endParaRPr>
        </a:p>
      </dgm:t>
    </dgm:pt>
    <dgm:pt modelId="{1E324227-9A3F-4DD6-95FC-6E8865B5A1DB}" type="parTrans" cxnId="{8C46089A-78FA-4239-B900-943A387D447F}">
      <dgm:prSet/>
      <dgm:spPr/>
      <dgm:t>
        <a:bodyPr/>
        <a:lstStyle/>
        <a:p>
          <a:endParaRPr lang="fr-FR"/>
        </a:p>
      </dgm:t>
    </dgm:pt>
    <dgm:pt modelId="{1FDF6E28-04D5-4E30-9998-6C0839776647}" type="sibTrans" cxnId="{8C46089A-78FA-4239-B900-943A387D447F}">
      <dgm:prSet/>
      <dgm:spPr/>
      <dgm:t>
        <a:bodyPr/>
        <a:lstStyle/>
        <a:p>
          <a:endParaRPr lang="fr-FR"/>
        </a:p>
      </dgm:t>
    </dgm:pt>
    <dgm:pt modelId="{ED789BDB-E5A8-45B8-A7E3-E48E2BD49C1D}">
      <dgm:prSet custT="1"/>
      <dgm:spPr/>
      <dgm:t>
        <a:bodyPr/>
        <a:lstStyle/>
        <a:p>
          <a:pPr rtl="0"/>
          <a:r>
            <a:rPr kumimoji="0" lang="fr-FR" sz="1400" b="1" i="1" u="none" strike="noStrike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1 enseignement optionnel général</a:t>
          </a:r>
          <a:endParaRPr kumimoji="0" lang="fr-FR" sz="1400" b="0" i="1" u="none" strike="noStrike" cap="none" normalizeH="0" baseline="0" dirty="0">
            <a:ln/>
            <a:solidFill>
              <a:schemeClr val="tx1"/>
            </a:solidFill>
            <a:effectLst/>
            <a:latin typeface="Tahoma" pitchFamily="34" charset="0"/>
          </a:endParaRPr>
        </a:p>
        <a:p>
          <a:pPr rtl="0"/>
          <a:r>
            <a:rPr kumimoji="0" lang="fr-FR" sz="1400" b="0" i="1" u="none" strike="noStrike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Arts plastiques</a:t>
          </a:r>
        </a:p>
        <a:p>
          <a:pPr rtl="0"/>
          <a:r>
            <a:rPr kumimoji="0" lang="fr-FR" sz="1400" b="0" i="1" u="none" strike="noStrike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Cinéma</a:t>
          </a:r>
        </a:p>
        <a:p>
          <a:pPr rtl="0"/>
          <a:r>
            <a:rPr kumimoji="0" lang="fr-FR" sz="1400" b="0" i="1" u="none" strike="noStrike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EPS</a:t>
          </a:r>
        </a:p>
        <a:p>
          <a:pPr rtl="0"/>
          <a:r>
            <a:rPr kumimoji="0" lang="fr-FR" sz="1400" b="0" i="1" u="none" strike="noStrike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Latin</a:t>
          </a:r>
        </a:p>
        <a:p>
          <a:pPr rtl="0"/>
          <a:r>
            <a:rPr kumimoji="0" lang="fr-FR" sz="1400" b="0" i="1" u="none" strike="noStrike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Sciences et laboratoire</a:t>
          </a:r>
        </a:p>
        <a:p>
          <a:pPr rtl="0"/>
          <a:endParaRPr kumimoji="0" lang="fr-FR" sz="1400" b="0" i="1" u="none" strike="noStrike" cap="none" normalizeH="0" baseline="0" dirty="0">
            <a:ln/>
            <a:solidFill>
              <a:schemeClr val="tx1"/>
            </a:solidFill>
            <a:effectLst/>
            <a:latin typeface="Tahoma" pitchFamily="34" charset="0"/>
          </a:endParaRPr>
        </a:p>
        <a:p>
          <a:pPr rtl="0"/>
          <a:r>
            <a:rPr kumimoji="0" lang="fr-FR" sz="1400" b="1" i="1" u="none" strike="noStrike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1 enseignement optionnel technologique</a:t>
          </a:r>
          <a:endParaRPr kumimoji="0" lang="fr-FR" sz="1400" b="0" i="1" u="none" strike="noStrike" cap="none" normalizeH="0" baseline="0" dirty="0">
            <a:ln/>
            <a:solidFill>
              <a:schemeClr val="tx1"/>
            </a:solidFill>
            <a:effectLst/>
            <a:latin typeface="Tahoma" pitchFamily="34" charset="0"/>
          </a:endParaRPr>
        </a:p>
        <a:p>
          <a:pPr rtl="0"/>
          <a:r>
            <a:rPr kumimoji="0" lang="fr-FR" sz="1400" b="0" i="1" u="none" strike="noStrike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Management et gestion</a:t>
          </a:r>
        </a:p>
        <a:p>
          <a:r>
            <a:rPr kumimoji="0" lang="fr-FR" sz="1400" b="0" i="1" u="none" strike="noStrike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Santé et social</a:t>
          </a:r>
        </a:p>
        <a:p>
          <a:r>
            <a:rPr kumimoji="0" lang="fr-FR" sz="1400" b="0" i="1" u="none" strike="noStrike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Sciences de l'ingénieur</a:t>
          </a:r>
        </a:p>
        <a:p>
          <a:r>
            <a:rPr kumimoji="0" lang="fr-FR" sz="1400" b="0" i="1" u="none" strike="noStrike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Création et innovation </a:t>
          </a:r>
          <a:r>
            <a:rPr kumimoji="0" lang="fr-FR" sz="1400" b="0" i="1" u="none" strike="noStrike" cap="none" normalizeH="0" baseline="0" dirty="0" err="1">
              <a:ln/>
              <a:solidFill>
                <a:schemeClr val="tx1"/>
              </a:solidFill>
              <a:effectLst/>
              <a:latin typeface="Tahoma" pitchFamily="34" charset="0"/>
            </a:rPr>
            <a:t>techn</a:t>
          </a:r>
          <a:r>
            <a:rPr kumimoji="0" lang="fr-FR" sz="1400" b="0" i="1" u="none" strike="noStrike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  <a:p>
          <a:r>
            <a:rPr kumimoji="0" lang="fr-FR" sz="1400" b="0" i="1" u="none" strike="noStrike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Création et culture - design</a:t>
          </a:r>
        </a:p>
        <a:p>
          <a:pPr rtl="0"/>
          <a:endParaRPr kumimoji="0" lang="fr-FR" sz="1400" b="0" i="1" u="none" strike="noStrike" cap="none" normalizeH="0" baseline="0" dirty="0">
            <a:ln/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D3F1653C-5FE6-4565-A26C-CD5E818F58AC}" type="sibTrans" cxnId="{807331D6-17B4-4F11-A344-2C1814D72942}">
      <dgm:prSet/>
      <dgm:spPr/>
      <dgm:t>
        <a:bodyPr/>
        <a:lstStyle/>
        <a:p>
          <a:endParaRPr lang="fr-FR"/>
        </a:p>
      </dgm:t>
    </dgm:pt>
    <dgm:pt modelId="{37219426-2F17-4949-8863-E910B0285A6F}" type="parTrans" cxnId="{807331D6-17B4-4F11-A344-2C1814D72942}">
      <dgm:prSet/>
      <dgm:spPr/>
      <dgm:t>
        <a:bodyPr/>
        <a:lstStyle/>
        <a:p>
          <a:endParaRPr lang="fr-FR"/>
        </a:p>
      </dgm:t>
    </dgm:pt>
    <dgm:pt modelId="{D94466C8-A832-4644-8F10-825480DD5A29}" type="pres">
      <dgm:prSet presAssocID="{E23CAEE8-67BB-40E0-AE56-8004BE1B21A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8F2EE68-9A5C-4A67-9913-E75909508D77}" type="pres">
      <dgm:prSet presAssocID="{D4C616F2-C76D-45E6-A718-DC2D653CE125}" presName="compNode" presStyleCnt="0"/>
      <dgm:spPr/>
    </dgm:pt>
    <dgm:pt modelId="{0AC690F5-42B4-435E-8992-123F403B6176}" type="pres">
      <dgm:prSet presAssocID="{D4C616F2-C76D-45E6-A718-DC2D653CE125}" presName="aNode" presStyleLbl="bgShp" presStyleIdx="0" presStyleCnt="2" custLinFactNeighborX="-38"/>
      <dgm:spPr/>
      <dgm:t>
        <a:bodyPr/>
        <a:lstStyle/>
        <a:p>
          <a:endParaRPr lang="fr-FR"/>
        </a:p>
      </dgm:t>
    </dgm:pt>
    <dgm:pt modelId="{2E2C7700-DC30-4A8D-9EDD-CC4BE8B94DE8}" type="pres">
      <dgm:prSet presAssocID="{D4C616F2-C76D-45E6-A718-DC2D653CE125}" presName="textNode" presStyleLbl="bgShp" presStyleIdx="0" presStyleCnt="2"/>
      <dgm:spPr/>
      <dgm:t>
        <a:bodyPr/>
        <a:lstStyle/>
        <a:p>
          <a:endParaRPr lang="fr-FR"/>
        </a:p>
      </dgm:t>
    </dgm:pt>
    <dgm:pt modelId="{1E18962A-8F36-4E0F-AF24-6B8B8061938D}" type="pres">
      <dgm:prSet presAssocID="{D4C616F2-C76D-45E6-A718-DC2D653CE125}" presName="compChildNode" presStyleCnt="0"/>
      <dgm:spPr/>
    </dgm:pt>
    <dgm:pt modelId="{A9A0E38F-FCA1-41A6-B779-11E5F0438269}" type="pres">
      <dgm:prSet presAssocID="{D4C616F2-C76D-45E6-A718-DC2D653CE125}" presName="theInnerList" presStyleCnt="0"/>
      <dgm:spPr/>
    </dgm:pt>
    <dgm:pt modelId="{9D275188-E794-48F8-AE00-B80B91760216}" type="pres">
      <dgm:prSet presAssocID="{ED789BDB-E5A8-45B8-A7E3-E48E2BD49C1D}" presName="childNode" presStyleLbl="node1" presStyleIdx="0" presStyleCnt="2" custScaleX="108548" custScaleY="108797" custLinFactNeighborX="646" custLinFactNeighborY="-573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B0D635-5EEF-46A7-A35B-C430F8C47F84}" type="pres">
      <dgm:prSet presAssocID="{D4C616F2-C76D-45E6-A718-DC2D653CE125}" presName="aSpace" presStyleCnt="0"/>
      <dgm:spPr/>
    </dgm:pt>
    <dgm:pt modelId="{42070A19-0244-471A-A33B-B3B5E0E2C749}" type="pres">
      <dgm:prSet presAssocID="{F0542CD4-9BDC-4DE5-9263-D2285237A5C9}" presName="compNode" presStyleCnt="0"/>
      <dgm:spPr/>
    </dgm:pt>
    <dgm:pt modelId="{43CA50A4-8BCA-4779-896D-EA9CF974E059}" type="pres">
      <dgm:prSet presAssocID="{F0542CD4-9BDC-4DE5-9263-D2285237A5C9}" presName="aNode" presStyleLbl="bgShp" presStyleIdx="1" presStyleCnt="2" custLinFactNeighborX="-89" custLinFactNeighborY="1701"/>
      <dgm:spPr/>
      <dgm:t>
        <a:bodyPr/>
        <a:lstStyle/>
        <a:p>
          <a:endParaRPr lang="fr-FR"/>
        </a:p>
      </dgm:t>
    </dgm:pt>
    <dgm:pt modelId="{B8F20627-385B-4609-8DF0-7301309CCE36}" type="pres">
      <dgm:prSet presAssocID="{F0542CD4-9BDC-4DE5-9263-D2285237A5C9}" presName="textNode" presStyleLbl="bgShp" presStyleIdx="1" presStyleCnt="2"/>
      <dgm:spPr/>
      <dgm:t>
        <a:bodyPr/>
        <a:lstStyle/>
        <a:p>
          <a:endParaRPr lang="fr-FR"/>
        </a:p>
      </dgm:t>
    </dgm:pt>
    <dgm:pt modelId="{1AC2F3B9-CA61-44AC-AD95-52F48CC1D6BD}" type="pres">
      <dgm:prSet presAssocID="{F0542CD4-9BDC-4DE5-9263-D2285237A5C9}" presName="compChildNode" presStyleCnt="0"/>
      <dgm:spPr/>
    </dgm:pt>
    <dgm:pt modelId="{5E170329-72F6-43FA-962D-C08A89521BBD}" type="pres">
      <dgm:prSet presAssocID="{F0542CD4-9BDC-4DE5-9263-D2285237A5C9}" presName="theInnerList" presStyleCnt="0"/>
      <dgm:spPr/>
    </dgm:pt>
    <dgm:pt modelId="{797949CF-AD92-4195-A67C-B3A9694E544F}" type="pres">
      <dgm:prSet presAssocID="{0A0DB8E1-E214-4360-B206-B6D74E3C1314}" presName="childNode" presStyleLbl="node1" presStyleIdx="1" presStyleCnt="2" custScaleX="112267" custScaleY="97073" custLinFactNeighborX="-831" custLinFactNeighborY="-784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4E88107-513F-4418-8FE5-2B98BF1A8991}" type="presOf" srcId="{0A0DB8E1-E214-4360-B206-B6D74E3C1314}" destId="{797949CF-AD92-4195-A67C-B3A9694E544F}" srcOrd="0" destOrd="0" presId="urn:microsoft.com/office/officeart/2005/8/layout/lProcess2"/>
    <dgm:cxn modelId="{4033DBBD-C9D9-4610-B21B-16EAA56FFD9F}" type="presOf" srcId="{D4C616F2-C76D-45E6-A718-DC2D653CE125}" destId="{0AC690F5-42B4-435E-8992-123F403B6176}" srcOrd="0" destOrd="0" presId="urn:microsoft.com/office/officeart/2005/8/layout/lProcess2"/>
    <dgm:cxn modelId="{8E8D8512-21C3-4A1C-B358-25BFAD910F89}" type="presOf" srcId="{F0542CD4-9BDC-4DE5-9263-D2285237A5C9}" destId="{43CA50A4-8BCA-4779-896D-EA9CF974E059}" srcOrd="0" destOrd="0" presId="urn:microsoft.com/office/officeart/2005/8/layout/lProcess2"/>
    <dgm:cxn modelId="{6DF1D768-0B7C-48D9-B546-5D4D300D5371}" type="presOf" srcId="{F0542CD4-9BDC-4DE5-9263-D2285237A5C9}" destId="{B8F20627-385B-4609-8DF0-7301309CCE36}" srcOrd="1" destOrd="0" presId="urn:microsoft.com/office/officeart/2005/8/layout/lProcess2"/>
    <dgm:cxn modelId="{0EBF124C-8144-4B8E-AC49-142AEC19F632}" type="presOf" srcId="{E23CAEE8-67BB-40E0-AE56-8004BE1B21AB}" destId="{D94466C8-A832-4644-8F10-825480DD5A29}" srcOrd="0" destOrd="0" presId="urn:microsoft.com/office/officeart/2005/8/layout/lProcess2"/>
    <dgm:cxn modelId="{67D75E65-6DE7-4F49-AD3B-A46B4985316B}" srcId="{E23CAEE8-67BB-40E0-AE56-8004BE1B21AB}" destId="{F0542CD4-9BDC-4DE5-9263-D2285237A5C9}" srcOrd="1" destOrd="0" parTransId="{76CBEA70-AE87-4E3C-8EF2-08738E65070A}" sibTransId="{992F03E1-DD71-4D39-888C-5AEA73769D3C}"/>
    <dgm:cxn modelId="{DB292949-C3C6-4167-B176-FEAD8EFEDF57}" srcId="{E23CAEE8-67BB-40E0-AE56-8004BE1B21AB}" destId="{D4C616F2-C76D-45E6-A718-DC2D653CE125}" srcOrd="0" destOrd="0" parTransId="{F318045F-88C4-45B0-8305-2CF675984BF0}" sibTransId="{E6CD3993-2A20-4F2E-822A-91C7E3BA2E8E}"/>
    <dgm:cxn modelId="{0487D697-3033-486E-9D52-FD2383F8CBB2}" type="presOf" srcId="{D4C616F2-C76D-45E6-A718-DC2D653CE125}" destId="{2E2C7700-DC30-4A8D-9EDD-CC4BE8B94DE8}" srcOrd="1" destOrd="0" presId="urn:microsoft.com/office/officeart/2005/8/layout/lProcess2"/>
    <dgm:cxn modelId="{807331D6-17B4-4F11-A344-2C1814D72942}" srcId="{D4C616F2-C76D-45E6-A718-DC2D653CE125}" destId="{ED789BDB-E5A8-45B8-A7E3-E48E2BD49C1D}" srcOrd="0" destOrd="0" parTransId="{37219426-2F17-4949-8863-E910B0285A6F}" sibTransId="{D3F1653C-5FE6-4565-A26C-CD5E818F58AC}"/>
    <dgm:cxn modelId="{8C46089A-78FA-4239-B900-943A387D447F}" srcId="{F0542CD4-9BDC-4DE5-9263-D2285237A5C9}" destId="{0A0DB8E1-E214-4360-B206-B6D74E3C1314}" srcOrd="0" destOrd="0" parTransId="{1E324227-9A3F-4DD6-95FC-6E8865B5A1DB}" sibTransId="{1FDF6E28-04D5-4E30-9998-6C0839776647}"/>
    <dgm:cxn modelId="{70E8E560-1892-46E4-BD88-CDBCEAA495DF}" type="presOf" srcId="{ED789BDB-E5A8-45B8-A7E3-E48E2BD49C1D}" destId="{9D275188-E794-48F8-AE00-B80B91760216}" srcOrd="0" destOrd="0" presId="urn:microsoft.com/office/officeart/2005/8/layout/lProcess2"/>
    <dgm:cxn modelId="{E2038E8A-DECB-4768-ADF5-3B7A96326C5F}" type="presParOf" srcId="{D94466C8-A832-4644-8F10-825480DD5A29}" destId="{D8F2EE68-9A5C-4A67-9913-E75909508D77}" srcOrd="0" destOrd="0" presId="urn:microsoft.com/office/officeart/2005/8/layout/lProcess2"/>
    <dgm:cxn modelId="{3217B6B9-BC74-43FC-946D-676645089A35}" type="presParOf" srcId="{D8F2EE68-9A5C-4A67-9913-E75909508D77}" destId="{0AC690F5-42B4-435E-8992-123F403B6176}" srcOrd="0" destOrd="0" presId="urn:microsoft.com/office/officeart/2005/8/layout/lProcess2"/>
    <dgm:cxn modelId="{BB0684FC-AAB4-4050-B518-AFA53B457AF5}" type="presParOf" srcId="{D8F2EE68-9A5C-4A67-9913-E75909508D77}" destId="{2E2C7700-DC30-4A8D-9EDD-CC4BE8B94DE8}" srcOrd="1" destOrd="0" presId="urn:microsoft.com/office/officeart/2005/8/layout/lProcess2"/>
    <dgm:cxn modelId="{9F22CA8B-37EF-4598-B47D-FD5715C49059}" type="presParOf" srcId="{D8F2EE68-9A5C-4A67-9913-E75909508D77}" destId="{1E18962A-8F36-4E0F-AF24-6B8B8061938D}" srcOrd="2" destOrd="0" presId="urn:microsoft.com/office/officeart/2005/8/layout/lProcess2"/>
    <dgm:cxn modelId="{576A9905-52CA-41C0-8545-C6BD832540C9}" type="presParOf" srcId="{1E18962A-8F36-4E0F-AF24-6B8B8061938D}" destId="{A9A0E38F-FCA1-41A6-B779-11E5F0438269}" srcOrd="0" destOrd="0" presId="urn:microsoft.com/office/officeart/2005/8/layout/lProcess2"/>
    <dgm:cxn modelId="{0FCA72EE-69B7-460F-90E8-22C8DCDC8D69}" type="presParOf" srcId="{A9A0E38F-FCA1-41A6-B779-11E5F0438269}" destId="{9D275188-E794-48F8-AE00-B80B91760216}" srcOrd="0" destOrd="0" presId="urn:microsoft.com/office/officeart/2005/8/layout/lProcess2"/>
    <dgm:cxn modelId="{45C1C5E9-F5E5-49FD-9F41-AF679347BC70}" type="presParOf" srcId="{D94466C8-A832-4644-8F10-825480DD5A29}" destId="{2FB0D635-5EEF-46A7-A35B-C430F8C47F84}" srcOrd="1" destOrd="0" presId="urn:microsoft.com/office/officeart/2005/8/layout/lProcess2"/>
    <dgm:cxn modelId="{10AD0ADE-FCE7-4DBD-90FE-D6A64C190149}" type="presParOf" srcId="{D94466C8-A832-4644-8F10-825480DD5A29}" destId="{42070A19-0244-471A-A33B-B3B5E0E2C749}" srcOrd="2" destOrd="0" presId="urn:microsoft.com/office/officeart/2005/8/layout/lProcess2"/>
    <dgm:cxn modelId="{59C3B91F-EDC5-4818-838F-F719A311DC45}" type="presParOf" srcId="{42070A19-0244-471A-A33B-B3B5E0E2C749}" destId="{43CA50A4-8BCA-4779-896D-EA9CF974E059}" srcOrd="0" destOrd="0" presId="urn:microsoft.com/office/officeart/2005/8/layout/lProcess2"/>
    <dgm:cxn modelId="{9FEA0EA4-EE47-4269-AA9C-70DFBD53FCCF}" type="presParOf" srcId="{42070A19-0244-471A-A33B-B3B5E0E2C749}" destId="{B8F20627-385B-4609-8DF0-7301309CCE36}" srcOrd="1" destOrd="0" presId="urn:microsoft.com/office/officeart/2005/8/layout/lProcess2"/>
    <dgm:cxn modelId="{E5BFB9A9-5F59-47C7-8717-5C60A5FA2ABE}" type="presParOf" srcId="{42070A19-0244-471A-A33B-B3B5E0E2C749}" destId="{1AC2F3B9-CA61-44AC-AD95-52F48CC1D6BD}" srcOrd="2" destOrd="0" presId="urn:microsoft.com/office/officeart/2005/8/layout/lProcess2"/>
    <dgm:cxn modelId="{75B57A94-F3F2-4DA5-8A87-8CF35FDC31E5}" type="presParOf" srcId="{1AC2F3B9-CA61-44AC-AD95-52F48CC1D6BD}" destId="{5E170329-72F6-43FA-962D-C08A89521BBD}" srcOrd="0" destOrd="0" presId="urn:microsoft.com/office/officeart/2005/8/layout/lProcess2"/>
    <dgm:cxn modelId="{BA9774DF-8142-42C6-81B4-8C22E4B6B1CB}" type="presParOf" srcId="{5E170329-72F6-43FA-962D-C08A89521BBD}" destId="{797949CF-AD92-4195-A67C-B3A9694E544F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8CBC0F-8BAA-4B12-BCA1-7D2DE5E283F3}">
      <dsp:nvSpPr>
        <dsp:cNvPr id="0" name=""/>
        <dsp:cNvSpPr/>
      </dsp:nvSpPr>
      <dsp:spPr>
        <a:xfrm>
          <a:off x="2445693" y="789129"/>
          <a:ext cx="5261740" cy="5261740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2A887B-DC27-45F2-9A6C-C837830644C2}">
      <dsp:nvSpPr>
        <dsp:cNvPr id="0" name=""/>
        <dsp:cNvSpPr/>
      </dsp:nvSpPr>
      <dsp:spPr>
        <a:xfrm>
          <a:off x="2445693" y="789129"/>
          <a:ext cx="5261740" cy="5261740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1821A4-8512-42EE-A15E-C96827918FCE}">
      <dsp:nvSpPr>
        <dsp:cNvPr id="0" name=""/>
        <dsp:cNvSpPr/>
      </dsp:nvSpPr>
      <dsp:spPr>
        <a:xfrm>
          <a:off x="2445693" y="789129"/>
          <a:ext cx="5261740" cy="5261740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802F79-0689-44F2-8F85-3785DED70AA6}">
      <dsp:nvSpPr>
        <dsp:cNvPr id="0" name=""/>
        <dsp:cNvSpPr/>
      </dsp:nvSpPr>
      <dsp:spPr>
        <a:xfrm>
          <a:off x="2445693" y="789129"/>
          <a:ext cx="5261740" cy="5261740"/>
        </a:xfrm>
        <a:prstGeom prst="blockArc">
          <a:avLst>
            <a:gd name="adj1" fmla="val 16200000"/>
            <a:gd name="adj2" fmla="val 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546B44-B16A-45A1-8BF5-0F12C6255E16}">
      <dsp:nvSpPr>
        <dsp:cNvPr id="0" name=""/>
        <dsp:cNvSpPr/>
      </dsp:nvSpPr>
      <dsp:spPr>
        <a:xfrm>
          <a:off x="3864435" y="2207871"/>
          <a:ext cx="2424257" cy="24242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Les lycées publics de Cholet, Chemillé, Beaupréau, une offre complète de formations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/>
        </a:p>
      </dsp:txBody>
      <dsp:txXfrm>
        <a:off x="4219459" y="2562895"/>
        <a:ext cx="1714209" cy="1714209"/>
      </dsp:txXfrm>
    </dsp:sp>
    <dsp:sp modelId="{2B627FC0-2065-41E9-BF32-8CEA2F8607E6}">
      <dsp:nvSpPr>
        <dsp:cNvPr id="0" name=""/>
        <dsp:cNvSpPr/>
      </dsp:nvSpPr>
      <dsp:spPr>
        <a:xfrm>
          <a:off x="4228073" y="1730"/>
          <a:ext cx="1696980" cy="169698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  <a:sp3d extrusionH="28000" prstMaterial="matte"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/>
            <a:t> </a:t>
          </a:r>
        </a:p>
      </dsp:txBody>
      <dsp:txXfrm>
        <a:off x="4476590" y="250247"/>
        <a:ext cx="1199946" cy="1199946"/>
      </dsp:txXfrm>
    </dsp:sp>
    <dsp:sp modelId="{AF19508D-BFBC-4DE8-93C6-F6D2E4568DBE}">
      <dsp:nvSpPr>
        <dsp:cNvPr id="0" name=""/>
        <dsp:cNvSpPr/>
      </dsp:nvSpPr>
      <dsp:spPr>
        <a:xfrm>
          <a:off x="6797852" y="2571509"/>
          <a:ext cx="1696980" cy="169698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  <a:sp3d extrusionH="28000" prstMaterial="matte"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/>
            <a:t>Lycée de l’</a:t>
          </a:r>
          <a:r>
            <a:rPr lang="fr-FR" sz="1500" kern="1200" dirty="0" err="1"/>
            <a:t>Hyrôme</a:t>
          </a:r>
          <a:r>
            <a:rPr lang="fr-FR" sz="1500" kern="1200" dirty="0"/>
            <a:t> CHEMILLÉ</a:t>
          </a:r>
        </a:p>
      </dsp:txBody>
      <dsp:txXfrm>
        <a:off x="7046369" y="2820026"/>
        <a:ext cx="1199946" cy="1199946"/>
      </dsp:txXfrm>
    </dsp:sp>
    <dsp:sp modelId="{E456CC94-8C12-4599-AFD1-E98D22F6B5AE}">
      <dsp:nvSpPr>
        <dsp:cNvPr id="0" name=""/>
        <dsp:cNvSpPr/>
      </dsp:nvSpPr>
      <dsp:spPr>
        <a:xfrm>
          <a:off x="4228073" y="5141288"/>
          <a:ext cx="1696980" cy="1696980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  <a:sp3d extrusionH="28000" prstMaterial="matte"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/>
            <a:t>Lycée Julien Gracq</a:t>
          </a:r>
        </a:p>
      </dsp:txBody>
      <dsp:txXfrm>
        <a:off x="4476590" y="5389805"/>
        <a:ext cx="1199946" cy="1199946"/>
      </dsp:txXfrm>
    </dsp:sp>
    <dsp:sp modelId="{6F83663F-F1FA-46FC-951B-944206AD4380}">
      <dsp:nvSpPr>
        <dsp:cNvPr id="0" name=""/>
        <dsp:cNvSpPr/>
      </dsp:nvSpPr>
      <dsp:spPr>
        <a:xfrm>
          <a:off x="1658294" y="2571509"/>
          <a:ext cx="1696980" cy="1696980"/>
        </a:xfrm>
        <a:prstGeom prst="ellipse">
          <a:avLst/>
        </a:prstGeom>
        <a:solidFill>
          <a:schemeClr val="bg1"/>
        </a:solidFill>
        <a:ln>
          <a:solidFill>
            <a:schemeClr val="bg1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  <a:sp3d extrusionH="28000" prstMaterial="matte"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/>
        </a:p>
      </dsp:txBody>
      <dsp:txXfrm>
        <a:off x="1906811" y="2820026"/>
        <a:ext cx="1199946" cy="119994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9442E-8614-4801-A035-E2C032DD287E}">
      <dsp:nvSpPr>
        <dsp:cNvPr id="0" name=""/>
        <dsp:cNvSpPr/>
      </dsp:nvSpPr>
      <dsp:spPr>
        <a:xfrm>
          <a:off x="0" y="0"/>
          <a:ext cx="1775107" cy="66693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1</a:t>
          </a:r>
          <a:r>
            <a:rPr lang="fr-FR" sz="3200" kern="1200" baseline="30000" dirty="0"/>
            <a:t>ère</a:t>
          </a:r>
          <a:r>
            <a:rPr lang="fr-FR" sz="3200" kern="1200" dirty="0"/>
            <a:t> Générale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50" kern="1200" dirty="0"/>
        </a:p>
      </dsp:txBody>
      <dsp:txXfrm>
        <a:off x="0" y="0"/>
        <a:ext cx="1775107" cy="2000808"/>
      </dsp:txXfrm>
    </dsp:sp>
    <dsp:sp modelId="{D212F0FE-E44C-450A-A889-D0F569138A2D}">
      <dsp:nvSpPr>
        <dsp:cNvPr id="0" name=""/>
        <dsp:cNvSpPr/>
      </dsp:nvSpPr>
      <dsp:spPr>
        <a:xfrm>
          <a:off x="2051730" y="0"/>
          <a:ext cx="3424535" cy="66693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Les spécialités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classiques</a:t>
          </a:r>
        </a:p>
      </dsp:txBody>
      <dsp:txXfrm>
        <a:off x="2051730" y="0"/>
        <a:ext cx="3424535" cy="2000808"/>
      </dsp:txXfrm>
    </dsp:sp>
    <dsp:sp modelId="{B332A870-7923-45AC-9458-229F39145EA9}">
      <dsp:nvSpPr>
        <dsp:cNvPr id="0" name=""/>
        <dsp:cNvSpPr/>
      </dsp:nvSpPr>
      <dsp:spPr>
        <a:xfrm>
          <a:off x="2411772" y="1728194"/>
          <a:ext cx="2739628" cy="43345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t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r-FR" sz="1600" b="0" kern="1200" dirty="0"/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r-FR" sz="8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600" b="0" kern="1200" dirty="0"/>
            <a:t>Histoire - géographie, Géopolitique et sc. Politiques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600" b="0" kern="1200" dirty="0"/>
            <a:t>Humanités, littérature et philosophie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600" b="0" kern="1200" dirty="0"/>
            <a:t>Langues, littératures et cultures étrangères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600" b="0" kern="1200" dirty="0"/>
            <a:t>Mathématiques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600" b="0" kern="1200" dirty="0"/>
            <a:t>Physique-chimie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600" b="0" kern="1200" dirty="0"/>
            <a:t>Sciences de la vie et de la terre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600" b="0" kern="1200" dirty="0"/>
            <a:t>Sciences économiques et sociales</a:t>
          </a:r>
          <a:endParaRPr lang="fr-FR" sz="1600" kern="1200" dirty="0"/>
        </a:p>
      </dsp:txBody>
      <dsp:txXfrm>
        <a:off x="2492013" y="1808435"/>
        <a:ext cx="2579146" cy="4174061"/>
      </dsp:txXfrm>
    </dsp:sp>
    <dsp:sp modelId="{03B24591-BB65-4FA7-BFDB-13DADAE8E266}">
      <dsp:nvSpPr>
        <dsp:cNvPr id="0" name=""/>
        <dsp:cNvSpPr/>
      </dsp:nvSpPr>
      <dsp:spPr>
        <a:xfrm>
          <a:off x="5719464" y="0"/>
          <a:ext cx="3424535" cy="66693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Les spécialités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spécifiques</a:t>
          </a:r>
        </a:p>
      </dsp:txBody>
      <dsp:txXfrm>
        <a:off x="5719464" y="0"/>
        <a:ext cx="3424535" cy="2000808"/>
      </dsp:txXfrm>
    </dsp:sp>
    <dsp:sp modelId="{F4ED34A3-EEDC-4F00-A178-0A0F270427BF}">
      <dsp:nvSpPr>
        <dsp:cNvPr id="0" name=""/>
        <dsp:cNvSpPr/>
      </dsp:nvSpPr>
      <dsp:spPr>
        <a:xfrm>
          <a:off x="6156186" y="1728184"/>
          <a:ext cx="2739628" cy="4328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b="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600" b="0" kern="1200" dirty="0"/>
            <a:t>Numérique et sciences informatiques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600" b="0" kern="1200" dirty="0"/>
            <a:t>Sciences de l'ingénieur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600" b="0" kern="1200" dirty="0"/>
            <a:t>Arts plastiques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600" kern="1200" dirty="0"/>
            <a:t>Langues et Cultures de l’Antiquité</a:t>
          </a:r>
        </a:p>
      </dsp:txBody>
      <dsp:txXfrm>
        <a:off x="6236427" y="1808425"/>
        <a:ext cx="2579146" cy="416789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9442E-8614-4801-A035-E2C032DD287E}">
      <dsp:nvSpPr>
        <dsp:cNvPr id="0" name=""/>
        <dsp:cNvSpPr/>
      </dsp:nvSpPr>
      <dsp:spPr>
        <a:xfrm>
          <a:off x="0" y="0"/>
          <a:ext cx="2971627" cy="66693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1</a:t>
          </a:r>
          <a:r>
            <a:rPr lang="fr-FR" sz="3200" kern="1200" baseline="30000" dirty="0"/>
            <a:t>ère</a:t>
          </a:r>
          <a:r>
            <a:rPr lang="fr-FR" sz="3200" kern="1200" dirty="0"/>
            <a:t> Technologique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50" kern="1200" dirty="0"/>
        </a:p>
      </dsp:txBody>
      <dsp:txXfrm>
        <a:off x="0" y="0"/>
        <a:ext cx="2971627" cy="2000808"/>
      </dsp:txXfrm>
    </dsp:sp>
    <dsp:sp modelId="{D212F0FE-E44C-450A-A889-D0F569138A2D}">
      <dsp:nvSpPr>
        <dsp:cNvPr id="0" name=""/>
        <dsp:cNvSpPr/>
      </dsp:nvSpPr>
      <dsp:spPr>
        <a:xfrm>
          <a:off x="3411140" y="0"/>
          <a:ext cx="5732859" cy="66693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Les Filières à proximité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200" kern="1200" dirty="0"/>
        </a:p>
      </dsp:txBody>
      <dsp:txXfrm>
        <a:off x="3411140" y="0"/>
        <a:ext cx="5732859" cy="2000808"/>
      </dsp:txXfrm>
    </dsp:sp>
    <dsp:sp modelId="{B332A870-7923-45AC-9458-229F39145EA9}">
      <dsp:nvSpPr>
        <dsp:cNvPr id="0" name=""/>
        <dsp:cNvSpPr/>
      </dsp:nvSpPr>
      <dsp:spPr>
        <a:xfrm>
          <a:off x="3923928" y="1656190"/>
          <a:ext cx="4586287" cy="37302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0" tIns="76200" rIns="1016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b="0" kern="1200" dirty="0"/>
            <a:t>STI2D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b="0" kern="1200" dirty="0"/>
            <a:t>STMG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b="0" kern="1200" dirty="0"/>
            <a:t>ST2S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b="0" kern="1200" dirty="0"/>
            <a:t>STD2A</a:t>
          </a:r>
        </a:p>
      </dsp:txBody>
      <dsp:txXfrm>
        <a:off x="4033185" y="1765447"/>
        <a:ext cx="4367773" cy="35117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F1B082-B67B-4CCC-A9FD-DB0100EC0848}">
      <dsp:nvSpPr>
        <dsp:cNvPr id="0" name=""/>
        <dsp:cNvSpPr/>
      </dsp:nvSpPr>
      <dsp:spPr>
        <a:xfrm>
          <a:off x="3128962" y="3634770"/>
          <a:ext cx="2886075" cy="28860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>
              <a:solidFill>
                <a:schemeClr val="tx1"/>
              </a:solidFill>
            </a:rPr>
            <a:t>Ce qui ne change pas entre le collège et le lycée</a:t>
          </a:r>
        </a:p>
      </dsp:txBody>
      <dsp:txXfrm>
        <a:off x="3551618" y="4057426"/>
        <a:ext cx="2040763" cy="2040763"/>
      </dsp:txXfrm>
    </dsp:sp>
    <dsp:sp modelId="{AD033424-5E38-4058-AD41-4D507605F563}">
      <dsp:nvSpPr>
        <dsp:cNvPr id="0" name=""/>
        <dsp:cNvSpPr/>
      </dsp:nvSpPr>
      <dsp:spPr>
        <a:xfrm rot="12900000">
          <a:off x="2509311" y="4165762"/>
          <a:ext cx="2326170" cy="822531"/>
        </a:xfrm>
        <a:prstGeom prst="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38100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A79DAF-C2E9-4899-90CC-49665957A5A6}">
      <dsp:nvSpPr>
        <dsp:cNvPr id="0" name=""/>
        <dsp:cNvSpPr/>
      </dsp:nvSpPr>
      <dsp:spPr>
        <a:xfrm>
          <a:off x="2658" y="1741516"/>
          <a:ext cx="2741771" cy="21934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>
              <a:solidFill>
                <a:schemeClr val="tx1"/>
              </a:solidFill>
            </a:rPr>
            <a:t>L’organisation de l’établissement</a:t>
          </a:r>
        </a:p>
      </dsp:txBody>
      <dsp:txXfrm>
        <a:off x="66901" y="1805759"/>
        <a:ext cx="2613285" cy="2064931"/>
      </dsp:txXfrm>
    </dsp:sp>
    <dsp:sp modelId="{845CBC02-8592-4659-961C-5A3165B51A5B}">
      <dsp:nvSpPr>
        <dsp:cNvPr id="0" name=""/>
        <dsp:cNvSpPr/>
      </dsp:nvSpPr>
      <dsp:spPr>
        <a:xfrm rot="16274844">
          <a:off x="3559216" y="3606789"/>
          <a:ext cx="1880732" cy="822531"/>
        </a:xfrm>
        <a:prstGeom prst="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38100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04BF2D-E15E-4ADB-ACB8-DFA0DAFA4994}">
      <dsp:nvSpPr>
        <dsp:cNvPr id="0" name=""/>
        <dsp:cNvSpPr/>
      </dsp:nvSpPr>
      <dsp:spPr>
        <a:xfrm>
          <a:off x="3275854" y="548682"/>
          <a:ext cx="2741771" cy="21934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>
              <a:solidFill>
                <a:schemeClr val="tx1"/>
              </a:solidFill>
            </a:rPr>
            <a:t>L’organisation des cours même si de nouvelles disciplines apparaissent</a:t>
          </a:r>
        </a:p>
      </dsp:txBody>
      <dsp:txXfrm>
        <a:off x="3340097" y="612925"/>
        <a:ext cx="2613285" cy="2064931"/>
      </dsp:txXfrm>
    </dsp:sp>
    <dsp:sp modelId="{CC762116-108D-4AFB-ADDE-518E331472E8}">
      <dsp:nvSpPr>
        <dsp:cNvPr id="0" name=""/>
        <dsp:cNvSpPr/>
      </dsp:nvSpPr>
      <dsp:spPr>
        <a:xfrm rot="19500000">
          <a:off x="4093487" y="4093749"/>
          <a:ext cx="2326170" cy="822531"/>
        </a:xfrm>
        <a:prstGeom prst="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38100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40ED26-402C-4568-B2A2-FF1CA3BCCD57}">
      <dsp:nvSpPr>
        <dsp:cNvPr id="0" name=""/>
        <dsp:cNvSpPr/>
      </dsp:nvSpPr>
      <dsp:spPr>
        <a:xfrm>
          <a:off x="6399569" y="1741516"/>
          <a:ext cx="2741771" cy="21934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>
              <a:solidFill>
                <a:schemeClr val="tx1"/>
              </a:solidFill>
            </a:rPr>
            <a:t>La Vie scolaire : </a:t>
          </a:r>
          <a:r>
            <a:rPr lang="fr-FR" sz="2100" kern="1200" dirty="0" err="1">
              <a:solidFill>
                <a:schemeClr val="tx1"/>
              </a:solidFill>
            </a:rPr>
            <a:t>Cpe</a:t>
          </a:r>
          <a:r>
            <a:rPr lang="fr-FR" sz="2100" kern="1200" dirty="0">
              <a:solidFill>
                <a:schemeClr val="tx1"/>
              </a:solidFill>
            </a:rPr>
            <a:t>/ assistants d’éducation, Obligations d’assiduité, règlement intérieur…</a:t>
          </a:r>
        </a:p>
      </dsp:txBody>
      <dsp:txXfrm>
        <a:off x="6463812" y="1805759"/>
        <a:ext cx="2613285" cy="20649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F1B082-B67B-4CCC-A9FD-DB0100EC0848}">
      <dsp:nvSpPr>
        <dsp:cNvPr id="0" name=""/>
        <dsp:cNvSpPr/>
      </dsp:nvSpPr>
      <dsp:spPr>
        <a:xfrm>
          <a:off x="3337560" y="3510119"/>
          <a:ext cx="2468880" cy="24688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/>
            <a:t>Ce qui change quand on découvre le lycée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100" kern="1200" dirty="0"/>
        </a:p>
      </dsp:txBody>
      <dsp:txXfrm>
        <a:off x="3699119" y="3871678"/>
        <a:ext cx="1745762" cy="1745762"/>
      </dsp:txXfrm>
    </dsp:sp>
    <dsp:sp modelId="{AD033424-5E38-4058-AD41-4D507605F563}">
      <dsp:nvSpPr>
        <dsp:cNvPr id="0" name=""/>
        <dsp:cNvSpPr/>
      </dsp:nvSpPr>
      <dsp:spPr>
        <a:xfrm rot="11700000">
          <a:off x="1137494" y="3761534"/>
          <a:ext cx="2157591" cy="70363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38100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A79DAF-C2E9-4899-90CC-49665957A5A6}">
      <dsp:nvSpPr>
        <dsp:cNvPr id="0" name=""/>
        <dsp:cNvSpPr/>
      </dsp:nvSpPr>
      <dsp:spPr>
        <a:xfrm>
          <a:off x="1535" y="2895962"/>
          <a:ext cx="2345436" cy="1876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>
              <a:solidFill>
                <a:schemeClr val="tx1"/>
              </a:solidFill>
            </a:rPr>
            <a:t>Une plus grande amplitude horaire sur la semaine</a:t>
          </a:r>
        </a:p>
      </dsp:txBody>
      <dsp:txXfrm>
        <a:off x="56491" y="2950918"/>
        <a:ext cx="2235524" cy="1766436"/>
      </dsp:txXfrm>
    </dsp:sp>
    <dsp:sp modelId="{0675FA01-C523-4946-880B-E4A0E24B358A}">
      <dsp:nvSpPr>
        <dsp:cNvPr id="0" name=""/>
        <dsp:cNvSpPr/>
      </dsp:nvSpPr>
      <dsp:spPr>
        <a:xfrm rot="14700000">
          <a:off x="2462518" y="2182432"/>
          <a:ext cx="2157591" cy="70363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38100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DF7A85-07AF-4C07-9548-9161D3487B45}">
      <dsp:nvSpPr>
        <dsp:cNvPr id="0" name=""/>
        <dsp:cNvSpPr/>
      </dsp:nvSpPr>
      <dsp:spPr>
        <a:xfrm>
          <a:off x="1912677" y="618352"/>
          <a:ext cx="2345436" cy="1876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>
              <a:solidFill>
                <a:schemeClr val="tx1"/>
              </a:solidFill>
            </a:rPr>
            <a:t>Se préparer au supérieur (modules d’orientation, </a:t>
          </a:r>
          <a:r>
            <a:rPr lang="fr-FR" sz="2400" kern="1200" dirty="0" err="1">
              <a:solidFill>
                <a:schemeClr val="tx1"/>
              </a:solidFill>
            </a:rPr>
            <a:t>parcoursup</a:t>
          </a:r>
          <a:r>
            <a:rPr lang="fr-FR" sz="2400" kern="1200" dirty="0">
              <a:solidFill>
                <a:schemeClr val="tx1"/>
              </a:solidFill>
            </a:rPr>
            <a:t>…)</a:t>
          </a:r>
        </a:p>
      </dsp:txBody>
      <dsp:txXfrm>
        <a:off x="1967633" y="673308"/>
        <a:ext cx="2235524" cy="1766436"/>
      </dsp:txXfrm>
    </dsp:sp>
    <dsp:sp modelId="{B2FCF671-527F-4A5F-8EE2-F913990F2788}">
      <dsp:nvSpPr>
        <dsp:cNvPr id="0" name=""/>
        <dsp:cNvSpPr/>
      </dsp:nvSpPr>
      <dsp:spPr>
        <a:xfrm rot="17784807">
          <a:off x="4620473" y="2292700"/>
          <a:ext cx="1989223" cy="70363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38100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9A5BC9-581D-407C-93CF-70EA2FE9E62D}">
      <dsp:nvSpPr>
        <dsp:cNvPr id="0" name=""/>
        <dsp:cNvSpPr/>
      </dsp:nvSpPr>
      <dsp:spPr>
        <a:xfrm>
          <a:off x="4884816" y="815559"/>
          <a:ext cx="2345436" cy="1876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>
              <a:solidFill>
                <a:schemeClr val="tx1"/>
              </a:solidFill>
            </a:rPr>
            <a:t>L’internat, lieu de vie et de réussite</a:t>
          </a:r>
        </a:p>
      </dsp:txBody>
      <dsp:txXfrm>
        <a:off x="4939772" y="870515"/>
        <a:ext cx="2235524" cy="1766436"/>
      </dsp:txXfrm>
    </dsp:sp>
    <dsp:sp modelId="{ED8CC123-2592-4FAD-A0C3-EA928E155D71}">
      <dsp:nvSpPr>
        <dsp:cNvPr id="0" name=""/>
        <dsp:cNvSpPr/>
      </dsp:nvSpPr>
      <dsp:spPr>
        <a:xfrm rot="20700000">
          <a:off x="5848913" y="3761534"/>
          <a:ext cx="2157591" cy="70363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38100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FE59B4-B0CD-4491-B12A-4598C03B5471}">
      <dsp:nvSpPr>
        <dsp:cNvPr id="0" name=""/>
        <dsp:cNvSpPr/>
      </dsp:nvSpPr>
      <dsp:spPr>
        <a:xfrm>
          <a:off x="6797028" y="2895962"/>
          <a:ext cx="2345436" cy="1876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>
              <a:solidFill>
                <a:schemeClr val="tx1"/>
              </a:solidFill>
            </a:rPr>
            <a:t>Plus d’autonomie (prise de note, gestion du temps libéré…)</a:t>
          </a:r>
        </a:p>
      </dsp:txBody>
      <dsp:txXfrm>
        <a:off x="6851984" y="2950918"/>
        <a:ext cx="2235524" cy="17664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F1B082-B67B-4CCC-A9FD-DB0100EC0848}">
      <dsp:nvSpPr>
        <dsp:cNvPr id="0" name=""/>
        <dsp:cNvSpPr/>
      </dsp:nvSpPr>
      <dsp:spPr>
        <a:xfrm>
          <a:off x="3337560" y="3510119"/>
          <a:ext cx="2468880" cy="24688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>
              <a:solidFill>
                <a:schemeClr val="tx1"/>
              </a:solidFill>
            </a:rPr>
            <a:t>Bien vivre son entrée au lycée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800" kern="1200" dirty="0">
            <a:solidFill>
              <a:schemeClr val="tx1"/>
            </a:solidFill>
          </a:endParaRPr>
        </a:p>
      </dsp:txBody>
      <dsp:txXfrm>
        <a:off x="3699119" y="3871678"/>
        <a:ext cx="1745762" cy="1745762"/>
      </dsp:txXfrm>
    </dsp:sp>
    <dsp:sp modelId="{AD033424-5E38-4058-AD41-4D507605F563}">
      <dsp:nvSpPr>
        <dsp:cNvPr id="0" name=""/>
        <dsp:cNvSpPr/>
      </dsp:nvSpPr>
      <dsp:spPr>
        <a:xfrm rot="11700000">
          <a:off x="1137494" y="3761534"/>
          <a:ext cx="2157591" cy="70363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38100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A79DAF-C2E9-4899-90CC-49665957A5A6}">
      <dsp:nvSpPr>
        <dsp:cNvPr id="0" name=""/>
        <dsp:cNvSpPr/>
      </dsp:nvSpPr>
      <dsp:spPr>
        <a:xfrm>
          <a:off x="1535" y="2895962"/>
          <a:ext cx="2345436" cy="1876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>
              <a:solidFill>
                <a:schemeClr val="tx1"/>
              </a:solidFill>
            </a:rPr>
            <a:t>Se préparer à un nouveau cycle</a:t>
          </a:r>
        </a:p>
      </dsp:txBody>
      <dsp:txXfrm>
        <a:off x="56491" y="2950918"/>
        <a:ext cx="2235524" cy="1766436"/>
      </dsp:txXfrm>
    </dsp:sp>
    <dsp:sp modelId="{845CBC02-8592-4659-961C-5A3165B51A5B}">
      <dsp:nvSpPr>
        <dsp:cNvPr id="0" name=""/>
        <dsp:cNvSpPr/>
      </dsp:nvSpPr>
      <dsp:spPr>
        <a:xfrm rot="14700000">
          <a:off x="2462518" y="2182432"/>
          <a:ext cx="2157591" cy="70363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38100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04BF2D-E15E-4ADB-ACB8-DFA0DAFA4994}">
      <dsp:nvSpPr>
        <dsp:cNvPr id="0" name=""/>
        <dsp:cNvSpPr/>
      </dsp:nvSpPr>
      <dsp:spPr>
        <a:xfrm>
          <a:off x="1912677" y="618352"/>
          <a:ext cx="2345436" cy="1876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>
              <a:solidFill>
                <a:schemeClr val="tx1"/>
              </a:solidFill>
            </a:rPr>
            <a:t>Moins se reposer sur l’adulte</a:t>
          </a:r>
        </a:p>
      </dsp:txBody>
      <dsp:txXfrm>
        <a:off x="1967633" y="673308"/>
        <a:ext cx="2235524" cy="1766436"/>
      </dsp:txXfrm>
    </dsp:sp>
    <dsp:sp modelId="{CC762116-108D-4AFB-ADDE-518E331472E8}">
      <dsp:nvSpPr>
        <dsp:cNvPr id="0" name=""/>
        <dsp:cNvSpPr/>
      </dsp:nvSpPr>
      <dsp:spPr>
        <a:xfrm rot="17700000">
          <a:off x="4523889" y="2182432"/>
          <a:ext cx="2157591" cy="70363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38100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40ED26-402C-4568-B2A2-FF1CA3BCCD57}">
      <dsp:nvSpPr>
        <dsp:cNvPr id="0" name=""/>
        <dsp:cNvSpPr/>
      </dsp:nvSpPr>
      <dsp:spPr>
        <a:xfrm>
          <a:off x="4885886" y="618352"/>
          <a:ext cx="2345436" cy="1876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>
              <a:solidFill>
                <a:schemeClr val="tx1"/>
              </a:solidFill>
            </a:rPr>
            <a:t>Ne pas attendre la réussite des autres</a:t>
          </a:r>
        </a:p>
      </dsp:txBody>
      <dsp:txXfrm>
        <a:off x="4940842" y="673308"/>
        <a:ext cx="2235524" cy="1766436"/>
      </dsp:txXfrm>
    </dsp:sp>
    <dsp:sp modelId="{9C7962C6-E2F7-4231-B1F4-6D67EAE03C0E}">
      <dsp:nvSpPr>
        <dsp:cNvPr id="0" name=""/>
        <dsp:cNvSpPr/>
      </dsp:nvSpPr>
      <dsp:spPr>
        <a:xfrm rot="20700000">
          <a:off x="5848913" y="3761534"/>
          <a:ext cx="2157591" cy="70363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38100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B6B3F9-B25D-4814-88A2-9F8EA8C4E8FB}">
      <dsp:nvSpPr>
        <dsp:cNvPr id="0" name=""/>
        <dsp:cNvSpPr/>
      </dsp:nvSpPr>
      <dsp:spPr>
        <a:xfrm>
          <a:off x="6797028" y="2895962"/>
          <a:ext cx="2345436" cy="1876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>
              <a:solidFill>
                <a:schemeClr val="tx1"/>
              </a:solidFill>
            </a:rPr>
            <a:t>Ne pas attendre pour demander de l’aide</a:t>
          </a:r>
        </a:p>
      </dsp:txBody>
      <dsp:txXfrm>
        <a:off x="6851984" y="2950918"/>
        <a:ext cx="2235524" cy="176643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D27858-5EDB-47C2-BCA3-1ED13A74847A}">
      <dsp:nvSpPr>
        <dsp:cNvPr id="0" name=""/>
        <dsp:cNvSpPr/>
      </dsp:nvSpPr>
      <dsp:spPr>
        <a:xfrm>
          <a:off x="2267746" y="3888432"/>
          <a:ext cx="2290464" cy="15269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 dirty="0">
              <a:solidFill>
                <a:schemeClr val="tx1"/>
              </a:solidFill>
            </a:rPr>
            <a:t>Classe de 3</a:t>
          </a:r>
          <a:r>
            <a:rPr lang="fr-FR" sz="2200" b="1" kern="1200" baseline="30000" dirty="0">
              <a:solidFill>
                <a:schemeClr val="tx1"/>
              </a:solidFill>
            </a:rPr>
            <a:t>ème</a:t>
          </a:r>
          <a:r>
            <a:rPr lang="fr-FR" sz="2200" b="1" kern="1200" dirty="0">
              <a:solidFill>
                <a:schemeClr val="tx1"/>
              </a:solidFill>
            </a:rPr>
            <a:t> </a:t>
          </a:r>
        </a:p>
      </dsp:txBody>
      <dsp:txXfrm>
        <a:off x="2312470" y="3933156"/>
        <a:ext cx="2201016" cy="1437528"/>
      </dsp:txXfrm>
    </dsp:sp>
    <dsp:sp modelId="{9172BE57-1D09-41C1-BE0B-DAC8DEF32A4B}">
      <dsp:nvSpPr>
        <dsp:cNvPr id="0" name=""/>
        <dsp:cNvSpPr/>
      </dsp:nvSpPr>
      <dsp:spPr>
        <a:xfrm>
          <a:off x="2044815" y="2016222"/>
          <a:ext cx="1368163" cy="3399187"/>
        </a:xfrm>
        <a:custGeom>
          <a:avLst/>
          <a:gdLst/>
          <a:ahLst/>
          <a:cxnLst/>
          <a:rect l="0" t="0" r="0" b="0"/>
          <a:pathLst>
            <a:path>
              <a:moveTo>
                <a:pt x="1368163" y="3399187"/>
              </a:moveTo>
              <a:lnTo>
                <a:pt x="0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A0E7F0-3E1E-4CE0-AE7F-30388D03DCC7}">
      <dsp:nvSpPr>
        <dsp:cNvPr id="0" name=""/>
        <dsp:cNvSpPr/>
      </dsp:nvSpPr>
      <dsp:spPr>
        <a:xfrm>
          <a:off x="899583" y="2016222"/>
          <a:ext cx="2290464" cy="15269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>
              <a:solidFill>
                <a:schemeClr val="tx1"/>
              </a:solidFill>
            </a:rPr>
            <a:t>  </a:t>
          </a:r>
          <a:r>
            <a:rPr lang="fr-FR" sz="2200" b="1" kern="1200" dirty="0">
              <a:solidFill>
                <a:schemeClr val="tx1"/>
              </a:solidFill>
            </a:rPr>
            <a:t>Voie professionnelle</a:t>
          </a:r>
        </a:p>
      </dsp:txBody>
      <dsp:txXfrm>
        <a:off x="944307" y="2060946"/>
        <a:ext cx="2201016" cy="1437528"/>
      </dsp:txXfrm>
    </dsp:sp>
    <dsp:sp modelId="{A2E2DA77-F957-44CE-98F1-104FB32C1451}">
      <dsp:nvSpPr>
        <dsp:cNvPr id="0" name=""/>
        <dsp:cNvSpPr/>
      </dsp:nvSpPr>
      <dsp:spPr>
        <a:xfrm>
          <a:off x="1469084" y="114296"/>
          <a:ext cx="575731" cy="3428902"/>
        </a:xfrm>
        <a:custGeom>
          <a:avLst/>
          <a:gdLst/>
          <a:ahLst/>
          <a:cxnLst/>
          <a:rect l="0" t="0" r="0" b="0"/>
          <a:pathLst>
            <a:path>
              <a:moveTo>
                <a:pt x="575731" y="3428902"/>
              </a:moveTo>
              <a:lnTo>
                <a:pt x="0" y="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023695-41C3-4DBB-90A1-A0ED2CFB85A0}">
      <dsp:nvSpPr>
        <dsp:cNvPr id="0" name=""/>
        <dsp:cNvSpPr/>
      </dsp:nvSpPr>
      <dsp:spPr>
        <a:xfrm>
          <a:off x="323851" y="114296"/>
          <a:ext cx="2290464" cy="15269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 dirty="0">
              <a:solidFill>
                <a:schemeClr val="tx1"/>
              </a:solidFill>
              <a:latin typeface="+mn-lt"/>
            </a:rPr>
            <a:t>BTS, concours, vie active</a:t>
          </a:r>
        </a:p>
      </dsp:txBody>
      <dsp:txXfrm>
        <a:off x="368575" y="159020"/>
        <a:ext cx="2201016" cy="1437528"/>
      </dsp:txXfrm>
    </dsp:sp>
    <dsp:sp modelId="{9508157E-234A-434C-8B05-C12F7C44C971}">
      <dsp:nvSpPr>
        <dsp:cNvPr id="0" name=""/>
        <dsp:cNvSpPr/>
      </dsp:nvSpPr>
      <dsp:spPr>
        <a:xfrm>
          <a:off x="3412978" y="2232243"/>
          <a:ext cx="2592279" cy="3183165"/>
        </a:xfrm>
        <a:custGeom>
          <a:avLst/>
          <a:gdLst/>
          <a:ahLst/>
          <a:cxnLst/>
          <a:rect l="0" t="0" r="0" b="0"/>
          <a:pathLst>
            <a:path>
              <a:moveTo>
                <a:pt x="0" y="3183165"/>
              </a:moveTo>
              <a:lnTo>
                <a:pt x="2592279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D5ACB3-63EC-4562-A434-1AF340E5E161}">
      <dsp:nvSpPr>
        <dsp:cNvPr id="0" name=""/>
        <dsp:cNvSpPr/>
      </dsp:nvSpPr>
      <dsp:spPr>
        <a:xfrm>
          <a:off x="4860025" y="2232243"/>
          <a:ext cx="2290464" cy="15269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 dirty="0">
              <a:solidFill>
                <a:schemeClr val="tx1"/>
              </a:solidFill>
            </a:rPr>
            <a:t>Voie générale et technologique</a:t>
          </a:r>
        </a:p>
      </dsp:txBody>
      <dsp:txXfrm>
        <a:off x="4904749" y="2276967"/>
        <a:ext cx="2201016" cy="1437528"/>
      </dsp:txXfrm>
    </dsp:sp>
    <dsp:sp modelId="{880E2EDD-1F0D-44CE-8958-F3F30D720765}">
      <dsp:nvSpPr>
        <dsp:cNvPr id="0" name=""/>
        <dsp:cNvSpPr/>
      </dsp:nvSpPr>
      <dsp:spPr>
        <a:xfrm>
          <a:off x="6005258" y="114296"/>
          <a:ext cx="1296151" cy="3644923"/>
        </a:xfrm>
        <a:custGeom>
          <a:avLst/>
          <a:gdLst/>
          <a:ahLst/>
          <a:cxnLst/>
          <a:rect l="0" t="0" r="0" b="0"/>
          <a:pathLst>
            <a:path>
              <a:moveTo>
                <a:pt x="0" y="3644923"/>
              </a:moveTo>
              <a:lnTo>
                <a:pt x="1296151" y="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21AB6A-79CD-4360-AFEB-B6AAF4C90CDD}">
      <dsp:nvSpPr>
        <dsp:cNvPr id="0" name=""/>
        <dsp:cNvSpPr/>
      </dsp:nvSpPr>
      <dsp:spPr>
        <a:xfrm>
          <a:off x="6156177" y="114296"/>
          <a:ext cx="2290464" cy="15269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 dirty="0">
              <a:solidFill>
                <a:schemeClr val="tx1"/>
              </a:solidFill>
              <a:latin typeface="+mn-lt"/>
            </a:rPr>
            <a:t>Etudes supérieures</a:t>
          </a:r>
        </a:p>
      </dsp:txBody>
      <dsp:txXfrm>
        <a:off x="6200901" y="159020"/>
        <a:ext cx="2201016" cy="14375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9442E-8614-4801-A035-E2C032DD287E}">
      <dsp:nvSpPr>
        <dsp:cNvPr id="0" name=""/>
        <dsp:cNvSpPr/>
      </dsp:nvSpPr>
      <dsp:spPr>
        <a:xfrm>
          <a:off x="3070" y="0"/>
          <a:ext cx="1775107" cy="66693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Bac pro</a:t>
          </a:r>
          <a:endParaRPr lang="fr-FR" sz="1600" kern="1200" dirty="0"/>
        </a:p>
      </dsp:txBody>
      <dsp:txXfrm>
        <a:off x="3070" y="0"/>
        <a:ext cx="1775107" cy="2000808"/>
      </dsp:txXfrm>
    </dsp:sp>
    <dsp:sp modelId="{D212F0FE-E44C-450A-A889-D0F569138A2D}">
      <dsp:nvSpPr>
        <dsp:cNvPr id="0" name=""/>
        <dsp:cNvSpPr/>
      </dsp:nvSpPr>
      <dsp:spPr>
        <a:xfrm>
          <a:off x="2035018" y="0"/>
          <a:ext cx="3424535" cy="66693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Les horaires</a:t>
          </a:r>
        </a:p>
      </dsp:txBody>
      <dsp:txXfrm>
        <a:off x="2035018" y="0"/>
        <a:ext cx="3424535" cy="2000808"/>
      </dsp:txXfrm>
    </dsp:sp>
    <dsp:sp modelId="{B332A870-7923-45AC-9458-229F39145EA9}">
      <dsp:nvSpPr>
        <dsp:cNvPr id="0" name=""/>
        <dsp:cNvSpPr/>
      </dsp:nvSpPr>
      <dsp:spPr>
        <a:xfrm>
          <a:off x="2411772" y="1370218"/>
          <a:ext cx="2739628" cy="8084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/>
            <a:t>Enseignement général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/>
            <a:t>12h</a:t>
          </a:r>
          <a:endParaRPr lang="fr-FR" sz="1600" kern="1200" dirty="0"/>
        </a:p>
      </dsp:txBody>
      <dsp:txXfrm>
        <a:off x="2435451" y="1393897"/>
        <a:ext cx="2692270" cy="761098"/>
      </dsp:txXfrm>
    </dsp:sp>
    <dsp:sp modelId="{41838304-0822-450B-B076-835AE4FD805A}">
      <dsp:nvSpPr>
        <dsp:cNvPr id="0" name=""/>
        <dsp:cNvSpPr/>
      </dsp:nvSpPr>
      <dsp:spPr>
        <a:xfrm>
          <a:off x="2411772" y="2255155"/>
          <a:ext cx="2739628" cy="9624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/>
            <a:t>Enseignement professionnel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/>
            <a:t>15h</a:t>
          </a:r>
          <a:endParaRPr lang="fr-FR" sz="1600" kern="1200" dirty="0"/>
        </a:p>
      </dsp:txBody>
      <dsp:txXfrm>
        <a:off x="2439962" y="2283345"/>
        <a:ext cx="2683248" cy="906081"/>
      </dsp:txXfrm>
    </dsp:sp>
    <dsp:sp modelId="{239CA7F9-B108-449C-B8CD-061CF31EAA34}">
      <dsp:nvSpPr>
        <dsp:cNvPr id="0" name=""/>
        <dsp:cNvSpPr/>
      </dsp:nvSpPr>
      <dsp:spPr>
        <a:xfrm>
          <a:off x="2411772" y="3287817"/>
          <a:ext cx="2739628" cy="13889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+ Accompagnement personnalisé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3h</a:t>
          </a:r>
        </a:p>
      </dsp:txBody>
      <dsp:txXfrm>
        <a:off x="2452452" y="3328497"/>
        <a:ext cx="2658268" cy="1307548"/>
      </dsp:txXfrm>
    </dsp:sp>
    <dsp:sp modelId="{99302281-4B65-4468-9E5A-065250AB087C}">
      <dsp:nvSpPr>
        <dsp:cNvPr id="0" name=""/>
        <dsp:cNvSpPr/>
      </dsp:nvSpPr>
      <dsp:spPr>
        <a:xfrm>
          <a:off x="2339747" y="5007874"/>
          <a:ext cx="2739628" cy="10493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Total :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30h00 en 2nde, 1ère et terminale</a:t>
          </a:r>
        </a:p>
      </dsp:txBody>
      <dsp:txXfrm>
        <a:off x="2370482" y="5038609"/>
        <a:ext cx="2678158" cy="987897"/>
      </dsp:txXfrm>
    </dsp:sp>
    <dsp:sp modelId="{03B24591-BB65-4FA7-BFDB-13DADAE8E266}">
      <dsp:nvSpPr>
        <dsp:cNvPr id="0" name=""/>
        <dsp:cNvSpPr/>
      </dsp:nvSpPr>
      <dsp:spPr>
        <a:xfrm>
          <a:off x="5719464" y="0"/>
          <a:ext cx="3424535" cy="66693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/>
            <a:t>A retenir</a:t>
          </a:r>
          <a:endParaRPr lang="fr-FR" sz="3200" kern="1200" dirty="0"/>
        </a:p>
      </dsp:txBody>
      <dsp:txXfrm>
        <a:off x="5719464" y="0"/>
        <a:ext cx="3424535" cy="2000808"/>
      </dsp:txXfrm>
    </dsp:sp>
    <dsp:sp modelId="{F4ED34A3-EEDC-4F00-A178-0A0F270427BF}">
      <dsp:nvSpPr>
        <dsp:cNvPr id="0" name=""/>
        <dsp:cNvSpPr/>
      </dsp:nvSpPr>
      <dsp:spPr>
        <a:xfrm>
          <a:off x="6156186" y="1440157"/>
          <a:ext cx="2739628" cy="4328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Familles de métiers et première année commune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Une pratique professionnelle renforcée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/>
            <a:t>PFMP :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/>
            <a:t>18 à 22 semaines entre 2</a:t>
          </a:r>
          <a:r>
            <a:rPr lang="fr-FR" sz="1600" b="1" kern="1200" baseline="30000" dirty="0"/>
            <a:t>nde</a:t>
          </a:r>
          <a:r>
            <a:rPr lang="fr-FR" sz="1600" b="1" kern="1200" dirty="0"/>
            <a:t> et terminale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La réalisation d’un chef d’œuvre en fin de terminale</a:t>
          </a:r>
        </a:p>
      </dsp:txBody>
      <dsp:txXfrm>
        <a:off x="6236427" y="1520398"/>
        <a:ext cx="2579146" cy="41678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B6488B-0B3B-4D8B-9DB2-92556BEDC868}">
      <dsp:nvSpPr>
        <dsp:cNvPr id="0" name=""/>
        <dsp:cNvSpPr/>
      </dsp:nvSpPr>
      <dsp:spPr>
        <a:xfrm flipH="1">
          <a:off x="0" y="656498"/>
          <a:ext cx="2231998" cy="575999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/>
            <a:t>Europe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/>
            <a:t>Famille métiers de la relation client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i="1" kern="1200" dirty="0"/>
            <a:t>Bac pro Métiers de l’Accueil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i="1" kern="1200" dirty="0"/>
            <a:t>Bac pro Métiers du Commerce et de la Vente</a:t>
          </a:r>
          <a:endParaRPr lang="fr-FR" sz="1600" kern="1200" dirty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/>
            <a:t>Famille métiers de la Gestion administrative, du  transport et de la logistique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i="1" kern="1200" dirty="0"/>
            <a:t>Bac pro Assistance à la Gestion des Organisations et de leurs Activités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i="1" kern="1200" dirty="0"/>
            <a:t>Bac pro Organisation de Transport de Marchandises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i="1" kern="1200" dirty="0"/>
            <a:t>BTS MCO/CG/CI</a:t>
          </a:r>
          <a:endParaRPr lang="fr-FR" sz="1600" kern="1200" dirty="0"/>
        </a:p>
      </dsp:txBody>
      <dsp:txXfrm>
        <a:off x="0" y="656498"/>
        <a:ext cx="2231998" cy="1727997"/>
      </dsp:txXfrm>
    </dsp:sp>
    <dsp:sp modelId="{F449FCD3-A3F1-4153-ACED-CBC7CCC54DEC}">
      <dsp:nvSpPr>
        <dsp:cNvPr id="0" name=""/>
        <dsp:cNvSpPr/>
      </dsp:nvSpPr>
      <dsp:spPr>
        <a:xfrm flipH="1">
          <a:off x="2339752" y="656498"/>
          <a:ext cx="2231998" cy="575999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err="1"/>
            <a:t>Renaudeau</a:t>
          </a:r>
          <a:endParaRPr lang="fr-FR" sz="2800" kern="1200" dirty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/>
            <a:t>Pôle de Qualification (CAP)</a:t>
          </a:r>
          <a:r>
            <a:rPr lang="fr-FR" sz="1400" kern="1200" dirty="0"/>
            <a:t> Electricien, Installateur Sanitaire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/>
            <a:t>Métiers des Services à la Personne (CAP Assistant Technique en Milieu Familial et Collectif)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/>
            <a:t>Pôle Métiers Bois (CAP et Bac pro, BTS)</a:t>
          </a:r>
          <a:endParaRPr lang="fr-FR" sz="1400" kern="1200" dirty="0"/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/>
            <a:t>Pôle Métiers  Electricité et Numérique Domotique : (CAP, Bac Pro, BTS)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/>
            <a:t>Pôle Métiers de la Maintenance et de la Production Industrielle       ( Bac pro, BTS)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0" kern="1200" dirty="0"/>
            <a:t>La Mode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/>
            <a:t>Pôle Métier de la Mode et du Vêtement (Titre pro et Bac Pro, BTS et DN MADE)</a:t>
          </a:r>
          <a:endParaRPr lang="fr-FR" sz="1400" kern="1200" dirty="0"/>
        </a:p>
      </dsp:txBody>
      <dsp:txXfrm>
        <a:off x="2339752" y="656498"/>
        <a:ext cx="2231998" cy="1727997"/>
      </dsp:txXfrm>
    </dsp:sp>
    <dsp:sp modelId="{C7C6AC5D-C0B4-4843-8C2C-665D551937E9}">
      <dsp:nvSpPr>
        <dsp:cNvPr id="0" name=""/>
        <dsp:cNvSpPr/>
      </dsp:nvSpPr>
      <dsp:spPr>
        <a:xfrm flipH="1">
          <a:off x="4644005" y="656498"/>
          <a:ext cx="2231998" cy="575999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/>
            <a:t>L’</a:t>
          </a:r>
          <a:r>
            <a:rPr lang="fr-FR" sz="2800" kern="1200" dirty="0" err="1"/>
            <a:t>Hyrôme</a:t>
          </a:r>
          <a:endParaRPr lang="fr-FR" sz="2800" kern="1200" dirty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i="1" kern="1200" dirty="0"/>
            <a:t>Bac pro Systèmes Numériques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i="1" kern="1200" dirty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i="1" kern="1200" dirty="0"/>
            <a:t>CAP Production et Service en Restauration</a:t>
          </a:r>
        </a:p>
      </dsp:txBody>
      <dsp:txXfrm>
        <a:off x="4644005" y="656498"/>
        <a:ext cx="2231998" cy="1727997"/>
      </dsp:txXfrm>
    </dsp:sp>
    <dsp:sp modelId="{65530064-E78C-4868-98F9-6BACB7EBEADE}">
      <dsp:nvSpPr>
        <dsp:cNvPr id="0" name=""/>
        <dsp:cNvSpPr/>
      </dsp:nvSpPr>
      <dsp:spPr>
        <a:xfrm flipH="1">
          <a:off x="6912001" y="656498"/>
          <a:ext cx="2231998" cy="575999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/>
            <a:t>Gracq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i="1" kern="1200" dirty="0"/>
            <a:t>Bac pro Accompagnement Soins et Services à la Personne</a:t>
          </a:r>
          <a:endParaRPr lang="fr-FR" sz="3200" i="1" kern="1200" dirty="0"/>
        </a:p>
      </dsp:txBody>
      <dsp:txXfrm>
        <a:off x="6912001" y="656498"/>
        <a:ext cx="2231998" cy="172799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9442E-8614-4801-A035-E2C032DD287E}">
      <dsp:nvSpPr>
        <dsp:cNvPr id="0" name=""/>
        <dsp:cNvSpPr/>
      </dsp:nvSpPr>
      <dsp:spPr>
        <a:xfrm>
          <a:off x="0" y="0"/>
          <a:ext cx="1775107" cy="66693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2 GT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/>
            <a:t>(hors STHR)</a:t>
          </a:r>
          <a:endParaRPr lang="fr-FR" sz="1050" kern="1200" dirty="0"/>
        </a:p>
      </dsp:txBody>
      <dsp:txXfrm>
        <a:off x="0" y="0"/>
        <a:ext cx="1775107" cy="2000808"/>
      </dsp:txXfrm>
    </dsp:sp>
    <dsp:sp modelId="{D212F0FE-E44C-450A-A889-D0F569138A2D}">
      <dsp:nvSpPr>
        <dsp:cNvPr id="0" name=""/>
        <dsp:cNvSpPr/>
      </dsp:nvSpPr>
      <dsp:spPr>
        <a:xfrm>
          <a:off x="2051730" y="0"/>
          <a:ext cx="3424535" cy="66693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Les horaires</a:t>
          </a:r>
        </a:p>
      </dsp:txBody>
      <dsp:txXfrm>
        <a:off x="2051730" y="0"/>
        <a:ext cx="3424535" cy="2000808"/>
      </dsp:txXfrm>
    </dsp:sp>
    <dsp:sp modelId="{B332A870-7923-45AC-9458-229F39145EA9}">
      <dsp:nvSpPr>
        <dsp:cNvPr id="0" name=""/>
        <dsp:cNvSpPr/>
      </dsp:nvSpPr>
      <dsp:spPr>
        <a:xfrm>
          <a:off x="2411772" y="1637103"/>
          <a:ext cx="2739628" cy="33385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/>
            <a:t>Enseignements communs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kern="1200" dirty="0"/>
            <a:t>Français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kern="1200" dirty="0"/>
            <a:t>Histoire-Géo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kern="1200" dirty="0"/>
            <a:t>LVA LVB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kern="1200" dirty="0"/>
            <a:t>SES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kern="1200" dirty="0"/>
            <a:t>Mathématiques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kern="1200" dirty="0"/>
            <a:t>Physique – Chimie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kern="1200" dirty="0"/>
            <a:t>SVT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kern="1200" dirty="0"/>
            <a:t>EPS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kern="1200" dirty="0"/>
            <a:t>EMC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kern="1200" dirty="0"/>
            <a:t>Sc. </a:t>
          </a:r>
          <a:r>
            <a:rPr lang="fr-FR" sz="1600" b="0" kern="1200" dirty="0" err="1"/>
            <a:t>Num</a:t>
          </a:r>
          <a:r>
            <a:rPr lang="fr-FR" sz="1600" b="0" kern="1200" dirty="0"/>
            <a:t>. Technologie</a:t>
          </a:r>
        </a:p>
      </dsp:txBody>
      <dsp:txXfrm>
        <a:off x="2492013" y="1717344"/>
        <a:ext cx="2579146" cy="3178108"/>
      </dsp:txXfrm>
    </dsp:sp>
    <dsp:sp modelId="{CC557941-8FDD-4F65-9129-10FC057CAF3F}">
      <dsp:nvSpPr>
        <dsp:cNvPr id="0" name=""/>
        <dsp:cNvSpPr/>
      </dsp:nvSpPr>
      <dsp:spPr>
        <a:xfrm>
          <a:off x="2411772" y="5154559"/>
          <a:ext cx="2739628" cy="3049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/>
            <a:t>Enseignements optionnels</a:t>
          </a:r>
          <a:endParaRPr lang="fr-FR" sz="1600" b="0" kern="1200" dirty="0"/>
        </a:p>
      </dsp:txBody>
      <dsp:txXfrm>
        <a:off x="2420704" y="5163491"/>
        <a:ext cx="2721764" cy="287092"/>
      </dsp:txXfrm>
    </dsp:sp>
    <dsp:sp modelId="{1BE7E57B-115F-4F09-B612-E919419D5723}">
      <dsp:nvSpPr>
        <dsp:cNvPr id="0" name=""/>
        <dsp:cNvSpPr/>
      </dsp:nvSpPr>
      <dsp:spPr>
        <a:xfrm>
          <a:off x="2343103" y="5572924"/>
          <a:ext cx="2876965" cy="6063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kern="1200" dirty="0"/>
            <a:t>Accompagnement personnalisé</a:t>
          </a:r>
        </a:p>
      </dsp:txBody>
      <dsp:txXfrm>
        <a:off x="2360863" y="5590684"/>
        <a:ext cx="2841445" cy="570855"/>
      </dsp:txXfrm>
    </dsp:sp>
    <dsp:sp modelId="{03B24591-BB65-4FA7-BFDB-13DADAE8E266}">
      <dsp:nvSpPr>
        <dsp:cNvPr id="0" name=""/>
        <dsp:cNvSpPr/>
      </dsp:nvSpPr>
      <dsp:spPr>
        <a:xfrm>
          <a:off x="5719464" y="0"/>
          <a:ext cx="3424535" cy="66693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/>
            <a:t>A retenir</a:t>
          </a:r>
          <a:endParaRPr lang="fr-FR" sz="3200" kern="1200" dirty="0"/>
        </a:p>
      </dsp:txBody>
      <dsp:txXfrm>
        <a:off x="5719464" y="0"/>
        <a:ext cx="3424535" cy="2000808"/>
      </dsp:txXfrm>
    </dsp:sp>
    <dsp:sp modelId="{F4ED34A3-EEDC-4F00-A178-0A0F270427BF}">
      <dsp:nvSpPr>
        <dsp:cNvPr id="0" name=""/>
        <dsp:cNvSpPr/>
      </dsp:nvSpPr>
      <dsp:spPr>
        <a:xfrm>
          <a:off x="6084161" y="1584170"/>
          <a:ext cx="2739628" cy="4328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SES et SNT pour tous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kern="1200" dirty="0"/>
            <a:t>Evaluations pour construire l’AP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/>
        </a:p>
      </dsp:txBody>
      <dsp:txXfrm>
        <a:off x="6164402" y="1664411"/>
        <a:ext cx="2579146" cy="416789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C690F5-42B4-435E-8992-123F403B6176}">
      <dsp:nvSpPr>
        <dsp:cNvPr id="0" name=""/>
        <dsp:cNvSpPr/>
      </dsp:nvSpPr>
      <dsp:spPr>
        <a:xfrm>
          <a:off x="2903" y="0"/>
          <a:ext cx="4402335" cy="6858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kern="1200" dirty="0"/>
            <a:t>Options</a:t>
          </a:r>
        </a:p>
      </dsp:txBody>
      <dsp:txXfrm>
        <a:off x="2903" y="0"/>
        <a:ext cx="4402335" cy="2057400"/>
      </dsp:txXfrm>
    </dsp:sp>
    <dsp:sp modelId="{9D275188-E794-48F8-AE00-B80B91760216}">
      <dsp:nvSpPr>
        <dsp:cNvPr id="0" name=""/>
        <dsp:cNvSpPr/>
      </dsp:nvSpPr>
      <dsp:spPr>
        <a:xfrm>
          <a:off x="317036" y="1823115"/>
          <a:ext cx="3822918" cy="44567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FR" sz="1400" b="1" i="1" u="none" strike="noStrike" kern="1200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1 enseignement optionnel général</a:t>
          </a:r>
          <a:endParaRPr kumimoji="0" lang="fr-FR" sz="1400" b="0" i="1" u="none" strike="noStrike" kern="1200" cap="none" normalizeH="0" baseline="0" dirty="0">
            <a:ln/>
            <a:solidFill>
              <a:schemeClr val="tx1"/>
            </a:solidFill>
            <a:effectLst/>
            <a:latin typeface="Tahoma" pitchFamily="34" charset="0"/>
          </a:endParaRP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FR" sz="1400" b="0" i="1" u="none" strike="noStrike" kern="1200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Arts plastiques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FR" sz="1400" b="0" i="1" u="none" strike="noStrike" kern="1200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Cinéma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FR" sz="1400" b="0" i="1" u="none" strike="noStrike" kern="1200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EPS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FR" sz="1400" b="0" i="1" u="none" strike="noStrike" kern="1200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Latin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FR" sz="1400" b="0" i="1" u="none" strike="noStrike" kern="1200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Sciences et laboratoire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0" lang="fr-FR" sz="1400" b="0" i="1" u="none" strike="noStrike" kern="1200" cap="none" normalizeH="0" baseline="0" dirty="0">
            <a:ln/>
            <a:solidFill>
              <a:schemeClr val="tx1"/>
            </a:solidFill>
            <a:effectLst/>
            <a:latin typeface="Tahoma" pitchFamily="34" charset="0"/>
          </a:endParaRP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FR" sz="1400" b="1" i="1" u="none" strike="noStrike" kern="1200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1 enseignement optionnel technologique</a:t>
          </a:r>
          <a:endParaRPr kumimoji="0" lang="fr-FR" sz="1400" b="0" i="1" u="none" strike="noStrike" kern="1200" cap="none" normalizeH="0" baseline="0" dirty="0">
            <a:ln/>
            <a:solidFill>
              <a:schemeClr val="tx1"/>
            </a:solidFill>
            <a:effectLst/>
            <a:latin typeface="Tahoma" pitchFamily="34" charset="0"/>
          </a:endParaRP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FR" sz="1400" b="0" i="1" u="none" strike="noStrike" kern="1200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Management et gestion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FR" sz="1400" b="0" i="1" u="none" strike="noStrike" kern="1200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Santé et social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FR" sz="1400" b="0" i="1" u="none" strike="noStrike" kern="1200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Sciences de l'ingénieur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FR" sz="1400" b="0" i="1" u="none" strike="noStrike" kern="1200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Création et innovation </a:t>
          </a:r>
          <a:r>
            <a:rPr kumimoji="0" lang="fr-FR" sz="1400" b="0" i="1" u="none" strike="noStrike" kern="1200" cap="none" normalizeH="0" baseline="0" dirty="0" err="1">
              <a:ln/>
              <a:solidFill>
                <a:schemeClr val="tx1"/>
              </a:solidFill>
              <a:effectLst/>
              <a:latin typeface="Tahoma" pitchFamily="34" charset="0"/>
            </a:rPr>
            <a:t>techn</a:t>
          </a:r>
          <a:r>
            <a:rPr kumimoji="0" lang="fr-FR" sz="1400" b="0" i="1" u="none" strike="noStrike" kern="1200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FR" sz="1400" b="0" i="1" u="none" strike="noStrike" kern="1200" cap="none" normalizeH="0" baseline="0" dirty="0">
              <a:ln/>
              <a:solidFill>
                <a:schemeClr val="tx1"/>
              </a:solidFill>
              <a:effectLst/>
              <a:latin typeface="Tahoma" pitchFamily="34" charset="0"/>
            </a:rPr>
            <a:t>Création et culture - design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0" lang="fr-FR" sz="1400" b="0" i="1" u="none" strike="noStrike" kern="1200" cap="none" normalizeH="0" baseline="0" dirty="0">
            <a:ln/>
            <a:solidFill>
              <a:schemeClr val="tx1"/>
            </a:solidFill>
            <a:effectLst/>
            <a:latin typeface="Tahoma" pitchFamily="34" charset="0"/>
          </a:endParaRPr>
        </a:p>
      </dsp:txBody>
      <dsp:txXfrm>
        <a:off x="429005" y="1935084"/>
        <a:ext cx="3598980" cy="4232803"/>
      </dsp:txXfrm>
    </dsp:sp>
    <dsp:sp modelId="{43CA50A4-8BCA-4779-896D-EA9CF974E059}">
      <dsp:nvSpPr>
        <dsp:cNvPr id="0" name=""/>
        <dsp:cNvSpPr/>
      </dsp:nvSpPr>
      <dsp:spPr>
        <a:xfrm>
          <a:off x="4733169" y="0"/>
          <a:ext cx="4402335" cy="6858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kern="1200" dirty="0"/>
            <a:t>Langues</a:t>
          </a:r>
        </a:p>
      </dsp:txBody>
      <dsp:txXfrm>
        <a:off x="4733169" y="0"/>
        <a:ext cx="4402335" cy="2057400"/>
      </dsp:txXfrm>
    </dsp:sp>
    <dsp:sp modelId="{797949CF-AD92-4195-A67C-B3A9694E544F}">
      <dsp:nvSpPr>
        <dsp:cNvPr id="0" name=""/>
        <dsp:cNvSpPr/>
      </dsp:nvSpPr>
      <dsp:spPr>
        <a:xfrm>
          <a:off x="4932040" y="1772798"/>
          <a:ext cx="3953896" cy="43272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>
              <a:solidFill>
                <a:schemeClr val="tx1"/>
              </a:solidFill>
            </a:rPr>
            <a:t>LVA LVB :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>
              <a:solidFill>
                <a:schemeClr val="tx1"/>
              </a:solidFill>
            </a:rPr>
            <a:t>Anglais Allemand  Espagnol Italien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>
              <a:solidFill>
                <a:schemeClr val="tx1"/>
              </a:solidFill>
            </a:rPr>
            <a:t>LVC : Arabe Italien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000" kern="1200" dirty="0">
            <a:solidFill>
              <a:schemeClr val="tx1"/>
            </a:solidFill>
          </a:endParaRP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>
              <a:solidFill>
                <a:schemeClr val="tx1"/>
              </a:solidFill>
            </a:rPr>
            <a:t>Sections européennes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000" kern="1200" dirty="0">
            <a:solidFill>
              <a:schemeClr val="tx1"/>
            </a:solidFill>
          </a:endParaRPr>
        </a:p>
      </dsp:txBody>
      <dsp:txXfrm>
        <a:off x="5047846" y="1888604"/>
        <a:ext cx="3722284" cy="40956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058" cy="49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618" y="2"/>
            <a:ext cx="2946058" cy="49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953"/>
            <a:ext cx="2946058" cy="49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618" y="9429953"/>
            <a:ext cx="2946058" cy="49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5FDA099-6144-4DF4-AC8C-35EDBB2D702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472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058" cy="49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618" y="2"/>
            <a:ext cx="2946058" cy="49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47" y="4716159"/>
            <a:ext cx="4984382" cy="4465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953"/>
            <a:ext cx="2946058" cy="49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618" y="9429953"/>
            <a:ext cx="2946058" cy="49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926E436-F3D5-496A-868A-5D457CC298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77936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26E436-F3D5-496A-868A-5D457CC298E1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64382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26E436-F3D5-496A-868A-5D457CC298E1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1190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fr-FR" sz="1200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26E436-F3D5-496A-868A-5D457CC298E1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297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26E436-F3D5-496A-868A-5D457CC298E1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3915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26E436-F3D5-496A-868A-5D457CC298E1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5935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26E436-F3D5-496A-868A-5D457CC298E1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5774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26E436-F3D5-496A-868A-5D457CC298E1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2539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9711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26E436-F3D5-496A-868A-5D457CC298E1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092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26E436-F3D5-496A-868A-5D457CC298E1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0276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26E436-F3D5-496A-868A-5D457CC298E1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0322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  <a:p>
            <a:endParaRPr lang="fr-FR" baseline="0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26E436-F3D5-496A-868A-5D457CC298E1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061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CC30F-9789-4D5B-BE0A-C9D134B2C31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808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CC30F-9789-4D5B-BE0A-C9D134B2C31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741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CC30F-9789-4D5B-BE0A-C9D134B2C31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3845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CC30F-9789-4D5B-BE0A-C9D134B2C31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2374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CC30F-9789-4D5B-BE0A-C9D134B2C31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3298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CC30F-9789-4D5B-BE0A-C9D134B2C31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266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D9182-66F4-41DB-8103-D9A3100AA46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6292807"/>
      </p:ext>
    </p:extLst>
  </p:cSld>
  <p:clrMapOvr>
    <a:masterClrMapping/>
  </p:clrMapOvr>
  <p:transition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BC7BE-B7E6-4D64-B2AA-2B4E1AB7BE88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2882948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CC30F-9789-4D5B-BE0A-C9D134B2C31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0157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5BC77-AA6B-4524-9BBB-8B6E35B5CE4C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26961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E36DFB-40E2-4DCD-8F10-A280F9AAFBD0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2570988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25E590-8DC0-4473-BE9F-E8546540B7A5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527547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C539C-4949-4762-B862-C90C4CD63E80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74736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54767C-5380-4D07-905D-A9B91779CA3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994539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33DFC-2688-43EF-8DC2-BADA8BD92B8E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81923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18635-FBCE-4673-B326-AF753E495F1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768430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55CC30F-9789-4D5B-BE0A-C9D134B2C31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038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5" r:id="rId1"/>
    <p:sldLayoutId id="2147484216" r:id="rId2"/>
    <p:sldLayoutId id="2147484217" r:id="rId3"/>
    <p:sldLayoutId id="2147484218" r:id="rId4"/>
    <p:sldLayoutId id="2147484219" r:id="rId5"/>
    <p:sldLayoutId id="2147484220" r:id="rId6"/>
    <p:sldLayoutId id="2147484221" r:id="rId7"/>
    <p:sldLayoutId id="2147484222" r:id="rId8"/>
    <p:sldLayoutId id="2147484223" r:id="rId9"/>
    <p:sldLayoutId id="2147484224" r:id="rId10"/>
    <p:sldLayoutId id="2147484225" r:id="rId11"/>
    <p:sldLayoutId id="2147484226" r:id="rId12"/>
    <p:sldLayoutId id="2147484227" r:id="rId13"/>
    <p:sldLayoutId id="2147484228" r:id="rId14"/>
    <p:sldLayoutId id="2147484229" r:id="rId15"/>
    <p:sldLayoutId id="2147484230" r:id="rId16"/>
  </p:sldLayoutIdLst>
  <p:transition>
    <p:wedg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Diagramme 25"/>
          <p:cNvGraphicFramePr/>
          <p:nvPr>
            <p:extLst>
              <p:ext uri="{D42A27DB-BD31-4B8C-83A1-F6EECF244321}">
                <p14:modId xmlns:p14="http://schemas.microsoft.com/office/powerpoint/2010/main" val="4039181468"/>
              </p:ext>
            </p:extLst>
          </p:nvPr>
        </p:nvGraphicFramePr>
        <p:xfrm>
          <a:off x="-468560" y="-531440"/>
          <a:ext cx="10153128" cy="68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85729">
            <a:off x="1086567" y="2862747"/>
            <a:ext cx="1839378" cy="102528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734999862"/>
              </p:ext>
            </p:extLst>
          </p:nvPr>
        </p:nvGraphicFramePr>
        <p:xfrm>
          <a:off x="0" y="188640"/>
          <a:ext cx="9144000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5587759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661922117"/>
              </p:ext>
            </p:extLst>
          </p:nvPr>
        </p:nvGraphicFramePr>
        <p:xfrm>
          <a:off x="0" y="188640"/>
          <a:ext cx="9144000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8416824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620688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LE CHOIX DE L’APPRENTISSAGE PUBLIC</a:t>
            </a:r>
          </a:p>
        </p:txBody>
      </p:sp>
      <p:sp>
        <p:nvSpPr>
          <p:cNvPr id="6" name="Ellipse 5"/>
          <p:cNvSpPr/>
          <p:nvPr/>
        </p:nvSpPr>
        <p:spPr>
          <a:xfrm>
            <a:off x="539552" y="1412776"/>
            <a:ext cx="2520280" cy="194421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POSSIBLE APRES LA SECONDE (mixage)</a:t>
            </a:r>
          </a:p>
        </p:txBody>
      </p:sp>
      <p:sp>
        <p:nvSpPr>
          <p:cNvPr id="7" name="Ellipse 6"/>
          <p:cNvSpPr/>
          <p:nvPr/>
        </p:nvSpPr>
        <p:spPr>
          <a:xfrm>
            <a:off x="3779912" y="1412776"/>
            <a:ext cx="2664296" cy="208823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49</a:t>
            </a: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1799692" y="3068960"/>
            <a:ext cx="0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107504" y="3861047"/>
            <a:ext cx="2808312" cy="272635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Parfois après la 3</a:t>
            </a:r>
            <a:r>
              <a:rPr lang="fr-FR" baseline="30000" dirty="0"/>
              <a:t>ème</a:t>
            </a:r>
            <a:endParaRPr lang="fr-FR" dirty="0"/>
          </a:p>
          <a:p>
            <a:pPr algn="ctr"/>
            <a:r>
              <a:rPr lang="fr-FR" dirty="0"/>
              <a:t>(Exemple : TP maintenance des matériels sur </a:t>
            </a:r>
            <a:r>
              <a:rPr lang="fr-FR" dirty="0" err="1"/>
              <a:t>Narcé</a:t>
            </a:r>
            <a:r>
              <a:rPr lang="fr-FR" dirty="0"/>
              <a:t> avec Internat)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5724128" y="4715195"/>
            <a:ext cx="3168352" cy="18722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https://www.greta-cfa-paysdelaloire.fr/nos-centres-de-formation/greta-cfa-49/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59832" y="4077072"/>
            <a:ext cx="2376264" cy="2510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Contact : </a:t>
            </a:r>
          </a:p>
          <a:p>
            <a:pPr algn="ctr"/>
            <a:r>
              <a:rPr lang="fr-FR" dirty="0"/>
              <a:t>02 41 24 11 11</a:t>
            </a:r>
          </a:p>
          <a:p>
            <a:pPr algn="ctr"/>
            <a:endParaRPr lang="fr-FR" dirty="0"/>
          </a:p>
          <a:p>
            <a:pPr algn="ctr"/>
            <a:r>
              <a:rPr lang="fr-FR" i="1" dirty="0"/>
              <a:t>Pour tout renseignement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964" y="1689857"/>
            <a:ext cx="19050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7448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58742" y="1773982"/>
            <a:ext cx="2121756" cy="3601393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FFEDF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1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00004D"/>
                </a:solidFill>
                <a:effectLst/>
                <a:latin typeface="Tahoma" panose="020B0604030504040204" pitchFamily="34" charset="0"/>
              </a:rPr>
              <a:t>Lycée Europe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00004D"/>
                </a:solidFill>
                <a:effectLst/>
                <a:latin typeface="Tahoma" panose="020B0604030504040204" pitchFamily="34" charset="0"/>
              </a:rPr>
              <a:t>Vendredi 4</a:t>
            </a:r>
            <a:r>
              <a:rPr lang="fr-FR" altLang="fr-FR" sz="1200" b="1" dirty="0">
                <a:solidFill>
                  <a:srgbClr val="00004D"/>
                </a:solidFill>
              </a:rPr>
              <a:t> (soirée) et samedi 5 mars dès 9h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55777" y="1772816"/>
            <a:ext cx="1910695" cy="3601393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FFEDF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1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00004D"/>
                </a:solidFill>
                <a:effectLst/>
                <a:latin typeface="Tahoma" panose="020B0604030504040204" pitchFamily="34" charset="0"/>
              </a:rPr>
              <a:t>Lycées </a:t>
            </a:r>
            <a:r>
              <a:rPr kumimoji="0" lang="fr-FR" altLang="fr-FR" sz="1200" b="1" i="0" u="none" strike="noStrike" cap="none" normalizeH="0" baseline="0" dirty="0" err="1">
                <a:ln>
                  <a:noFill/>
                </a:ln>
                <a:solidFill>
                  <a:srgbClr val="00004D"/>
                </a:solidFill>
                <a:effectLst/>
                <a:latin typeface="Tahoma" panose="020B0604030504040204" pitchFamily="34" charset="0"/>
              </a:rPr>
              <a:t>Renaudeau</a:t>
            </a: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00004D"/>
                </a:solidFill>
                <a:effectLst/>
                <a:latin typeface="Tahoma" panose="020B0604030504040204" pitchFamily="34" charset="0"/>
              </a:rPr>
              <a:t> et La </a:t>
            </a: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ahoma" panose="020B0604030504040204" pitchFamily="34" charset="0"/>
              </a:rPr>
              <a:t>Mode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00004D"/>
                </a:solidFill>
                <a:effectLst/>
                <a:latin typeface="Tahoma" panose="020B0604030504040204" pitchFamily="34" charset="0"/>
              </a:rPr>
              <a:t>Samedi 29 janvier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00004D"/>
                </a:solidFill>
                <a:effectLst/>
                <a:latin typeface="Tahoma" panose="020B0604030504040204" pitchFamily="34" charset="0"/>
              </a:rPr>
              <a:t>Dès 9h.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Image 3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938" y="2044408"/>
            <a:ext cx="1098371" cy="5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641751" y="1754931"/>
            <a:ext cx="2098223" cy="3601393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FFEDF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9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00004D"/>
                </a:solidFill>
                <a:effectLst/>
                <a:latin typeface="Tahoma" panose="020B0604030504040204" pitchFamily="34" charset="0"/>
              </a:rPr>
              <a:t>Lycée de l’</a:t>
            </a:r>
            <a:r>
              <a:rPr kumimoji="0" lang="fr-FR" altLang="fr-FR" sz="1200" b="1" i="0" u="none" strike="noStrike" cap="none" normalizeH="0" baseline="0" dirty="0" err="1">
                <a:ln>
                  <a:noFill/>
                </a:ln>
                <a:solidFill>
                  <a:srgbClr val="00004D"/>
                </a:solidFill>
                <a:effectLst/>
                <a:latin typeface="Tahoma" panose="020B0604030504040204" pitchFamily="34" charset="0"/>
              </a:rPr>
              <a:t>Hyrôme</a:t>
            </a: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00004D"/>
                </a:solidFill>
                <a:effectLst/>
                <a:latin typeface="Tahoma" panose="020B0604030504040204" pitchFamily="34" charset="0"/>
              </a:rPr>
              <a:t>Vendredi 25 (soirée) et samedi </a:t>
            </a:r>
            <a:r>
              <a:rPr lang="fr-FR" altLang="fr-FR" sz="1200" b="1" dirty="0">
                <a:solidFill>
                  <a:srgbClr val="00004D"/>
                </a:solidFill>
              </a:rPr>
              <a:t>26</a:t>
            </a: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00004D"/>
                </a:solidFill>
                <a:effectLst/>
                <a:latin typeface="Tahoma" panose="020B0604030504040204" pitchFamily="34" charset="0"/>
              </a:rPr>
              <a:t> février d</a:t>
            </a:r>
            <a:r>
              <a:rPr lang="fr-FR" altLang="fr-FR" sz="1200" b="1" dirty="0">
                <a:solidFill>
                  <a:srgbClr val="00004D"/>
                </a:solidFill>
              </a:rPr>
              <a:t>ès 9h.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0" name="Imag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828" y="2044408"/>
            <a:ext cx="1096069" cy="5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915253" y="1754932"/>
            <a:ext cx="2031629" cy="3601393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FFEDF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00004D"/>
                </a:solidFill>
                <a:effectLst/>
              </a:rPr>
              <a:t>Lycée Julien Gracq</a:t>
            </a:r>
            <a:endParaRPr lang="fr-FR" altLang="fr-FR" sz="1200" b="1" dirty="0">
              <a:solidFill>
                <a:srgbClr val="00004D"/>
              </a:solidFill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200" b="1" dirty="0">
              <a:solidFill>
                <a:srgbClr val="00004D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2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2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200" b="1" dirty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Samedi 12 mars dès 9h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rgbClr val="00004D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2" name="Image 1" descr="LOGO-EUROPE O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97" t="-19035" r="-1814" b="-34900"/>
          <a:stretch>
            <a:fillRect/>
          </a:stretch>
        </p:blipFill>
        <p:spPr bwMode="auto">
          <a:xfrm>
            <a:off x="710639" y="2044408"/>
            <a:ext cx="1151334" cy="6263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7317407" y="2065540"/>
            <a:ext cx="1227320" cy="605193"/>
            <a:chOff x="108491428" y="109752514"/>
            <a:chExt cx="1382898" cy="658325"/>
          </a:xfrm>
        </p:grpSpPr>
        <p:sp>
          <p:nvSpPr>
            <p:cNvPr id="7" name="Text Box 10"/>
            <p:cNvSpPr txBox="1">
              <a:spLocks noChangeArrowheads="1"/>
            </p:cNvSpPr>
            <p:nvPr/>
          </p:nvSpPr>
          <p:spPr bwMode="auto">
            <a:xfrm>
              <a:off x="108502593" y="110180188"/>
              <a:ext cx="1360568" cy="2306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600" b="0" i="0" u="none" strike="noStrike" cap="none" normalizeH="0" baseline="0">
                  <a:ln>
                    <a:noFill/>
                  </a:ln>
                  <a:solidFill>
                    <a:srgbClr val="000060"/>
                  </a:solidFill>
                  <a:effectLst/>
                  <a:latin typeface="Calibri" panose="020F0502020204030204" pitchFamily="34" charset="0"/>
                </a:rPr>
                <a:t>LYCEE Julien GRACQ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491428" y="109752514"/>
              <a:ext cx="1382898" cy="4594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sp>
        <p:nvSpPr>
          <p:cNvPr id="12" name="ZoneTexte 11"/>
          <p:cNvSpPr txBox="1"/>
          <p:nvPr/>
        </p:nvSpPr>
        <p:spPr>
          <a:xfrm>
            <a:off x="467544" y="260350"/>
            <a:ext cx="8136904" cy="83099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fr-FR" sz="4800" b="1" dirty="0">
                <a:solidFill>
                  <a:prstClr val="black"/>
                </a:solidFill>
              </a:rPr>
              <a:t>Portes ouvertes 2022</a:t>
            </a:r>
          </a:p>
        </p:txBody>
      </p:sp>
    </p:spTree>
    <p:extLst>
      <p:ext uri="{BB962C8B-B14F-4D97-AF65-F5344CB8AC3E}">
        <p14:creationId xmlns:p14="http://schemas.microsoft.com/office/powerpoint/2010/main" val="310864962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907704" y="2060848"/>
            <a:ext cx="53285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MERCI POUR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306698593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0" y="0"/>
          <a:ext cx="9144000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0613298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0" y="0"/>
          <a:ext cx="9144000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1165635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0" y="0"/>
          <a:ext cx="9144000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8114706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23850" y="0"/>
            <a:ext cx="835183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endParaRPr lang="fr-FR" sz="48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3865502762"/>
              </p:ext>
            </p:extLst>
          </p:nvPr>
        </p:nvGraphicFramePr>
        <p:xfrm>
          <a:off x="0" y="1052736"/>
          <a:ext cx="9144000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2411413" y="260350"/>
            <a:ext cx="4176712" cy="64633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/>
              <a:t>Le choix post 3</a:t>
            </a:r>
            <a:r>
              <a:rPr lang="fr-FR" sz="3600" baseline="30000" dirty="0"/>
              <a:t>ème</a:t>
            </a:r>
            <a:endParaRPr lang="fr-FR" sz="36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430863788"/>
              </p:ext>
            </p:extLst>
          </p:nvPr>
        </p:nvGraphicFramePr>
        <p:xfrm>
          <a:off x="0" y="188640"/>
          <a:ext cx="9144000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5249109"/>
              </p:ext>
            </p:extLst>
          </p:nvPr>
        </p:nvGraphicFramePr>
        <p:xfrm>
          <a:off x="0" y="188640"/>
          <a:ext cx="9144000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467544" y="260350"/>
            <a:ext cx="8136904" cy="58477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200" dirty="0"/>
              <a:t>Les filières proches</a:t>
            </a:r>
          </a:p>
        </p:txBody>
      </p:sp>
    </p:spTree>
    <p:extLst>
      <p:ext uri="{BB962C8B-B14F-4D97-AF65-F5344CB8AC3E}">
        <p14:creationId xmlns:p14="http://schemas.microsoft.com/office/powerpoint/2010/main" val="176966416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386524754"/>
              </p:ext>
            </p:extLst>
          </p:nvPr>
        </p:nvGraphicFramePr>
        <p:xfrm>
          <a:off x="0" y="188640"/>
          <a:ext cx="9144000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165859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31249989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9742</TotalTime>
  <Words>654</Words>
  <Application>Microsoft Office PowerPoint</Application>
  <PresentationFormat>Affichage à l'écran (4:3)</PresentationFormat>
  <Paragraphs>266</Paragraphs>
  <Slides>14</Slides>
  <Notes>12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  <vt:variant>
        <vt:lpstr>Diaporamas personnalisés</vt:lpstr>
      </vt:variant>
      <vt:variant>
        <vt:i4>4</vt:i4>
      </vt:variant>
    </vt:vector>
  </HeadingPairs>
  <TitlesOfParts>
    <vt:vector size="25" baseType="lpstr">
      <vt:lpstr>Arial</vt:lpstr>
      <vt:lpstr>Calibri</vt:lpstr>
      <vt:lpstr>Tahoma</vt:lpstr>
      <vt:lpstr>Times New Roman</vt:lpstr>
      <vt:lpstr>Trebuchet MS</vt:lpstr>
      <vt:lpstr>Wingdings 3</vt:lpstr>
      <vt:lpstr>Facette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Diaporama personnalisé 1</vt:lpstr>
      <vt:lpstr>Diaporama personnalisé 2</vt:lpstr>
      <vt:lpstr>Diaporama personnalisé 3</vt:lpstr>
      <vt:lpstr>Diaporama personnalisé 4</vt:lpstr>
    </vt:vector>
  </TitlesOfParts>
  <Company>Région Pays de Loire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Lycée</dc:creator>
  <cp:lastModifiedBy>princ</cp:lastModifiedBy>
  <cp:revision>604</cp:revision>
  <cp:lastPrinted>2019-01-07T10:19:56Z</cp:lastPrinted>
  <dcterms:created xsi:type="dcterms:W3CDTF">2002-03-01T16:26:52Z</dcterms:created>
  <dcterms:modified xsi:type="dcterms:W3CDTF">2022-01-21T12:00:59Z</dcterms:modified>
</cp:coreProperties>
</file>